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5"/>
  </p:notesMasterIdLst>
  <p:handoutMasterIdLst>
    <p:handoutMasterId r:id="rId16"/>
  </p:handoutMasterIdLst>
  <p:sldIdLst>
    <p:sldId id="339" r:id="rId5"/>
    <p:sldId id="303" r:id="rId6"/>
    <p:sldId id="277" r:id="rId7"/>
    <p:sldId id="278" r:id="rId8"/>
    <p:sldId id="279" r:id="rId9"/>
    <p:sldId id="281" r:id="rId10"/>
    <p:sldId id="283" r:id="rId11"/>
    <p:sldId id="284" r:id="rId12"/>
    <p:sldId id="270" r:id="rId13"/>
    <p:sldId id="30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9DDB"/>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CAA5BB-E1E3-4196-9B35-B673FE24EE60}" v="3" dt="2025-06-30T15:34:54.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50" autoAdjust="0"/>
    <p:restoredTop sz="68234" autoAdjust="0"/>
  </p:normalViewPr>
  <p:slideViewPr>
    <p:cSldViewPr snapToGrid="0">
      <p:cViewPr varScale="1">
        <p:scale>
          <a:sx n="53" d="100"/>
          <a:sy n="53" d="100"/>
        </p:scale>
        <p:origin x="1507" y="43"/>
      </p:cViewPr>
      <p:guideLst>
        <p:guide orient="horz" pos="2160"/>
        <p:guide pos="3840"/>
      </p:guideLst>
    </p:cSldViewPr>
  </p:slideViewPr>
  <p:outlineViewPr>
    <p:cViewPr>
      <p:scale>
        <a:sx n="33" d="100"/>
        <a:sy n="33" d="100"/>
      </p:scale>
      <p:origin x="0" y="-3092"/>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Ownby" userId="75e453f3-5625-4acf-a9f2-6e8ec85c9643" providerId="ADAL" clId="{6083D08B-734A-43C3-8127-B30F5861D78C}"/>
    <pc:docChg chg="undo custSel addSld delSld modSld">
      <pc:chgData name="Jon Ownby" userId="75e453f3-5625-4acf-a9f2-6e8ec85c9643" providerId="ADAL" clId="{6083D08B-734A-43C3-8127-B30F5861D78C}" dt="2022-12-22T13:07:00.406" v="126" actId="692"/>
      <pc:docMkLst>
        <pc:docMk/>
      </pc:docMkLst>
      <pc:sldChg chg="modSp mod modNotesTx">
        <pc:chgData name="Jon Ownby" userId="75e453f3-5625-4acf-a9f2-6e8ec85c9643" providerId="ADAL" clId="{6083D08B-734A-43C3-8127-B30F5861D78C}" dt="2022-12-22T13:02:47.437" v="87" actId="20577"/>
        <pc:sldMkLst>
          <pc:docMk/>
          <pc:sldMk cId="144790495" sldId="256"/>
        </pc:sldMkLst>
      </pc:sldChg>
      <pc:sldChg chg="del">
        <pc:chgData name="Jon Ownby" userId="75e453f3-5625-4acf-a9f2-6e8ec85c9643" providerId="ADAL" clId="{6083D08B-734A-43C3-8127-B30F5861D78C}" dt="2022-12-15T18:10:58.721" v="11" actId="47"/>
        <pc:sldMkLst>
          <pc:docMk/>
          <pc:sldMk cId="2259839052" sldId="258"/>
        </pc:sldMkLst>
      </pc:sldChg>
      <pc:sldChg chg="modSp add del mod chgLayout">
        <pc:chgData name="Jon Ownby" userId="75e453f3-5625-4acf-a9f2-6e8ec85c9643" providerId="ADAL" clId="{6083D08B-734A-43C3-8127-B30F5861D78C}" dt="2022-12-22T13:05:22.142" v="110" actId="114"/>
        <pc:sldMkLst>
          <pc:docMk/>
          <pc:sldMk cId="2016577425" sldId="270"/>
        </pc:sldMkLst>
      </pc:sldChg>
      <pc:sldChg chg="addSp delSp modSp add del mod chgLayout">
        <pc:chgData name="Jon Ownby" userId="75e453f3-5625-4acf-a9f2-6e8ec85c9643" providerId="ADAL" clId="{6083D08B-734A-43C3-8127-B30F5861D78C}" dt="2022-12-22T13:03:29.239" v="93" actId="692"/>
        <pc:sldMkLst>
          <pc:docMk/>
          <pc:sldMk cId="3525243077" sldId="276"/>
        </pc:sldMkLst>
      </pc:sldChg>
      <pc:sldChg chg="addSp delSp modSp add del mod chgLayout">
        <pc:chgData name="Jon Ownby" userId="75e453f3-5625-4acf-a9f2-6e8ec85c9643" providerId="ADAL" clId="{6083D08B-734A-43C3-8127-B30F5861D78C}" dt="2022-12-15T18:10:32.177" v="8" actId="478"/>
        <pc:sldMkLst>
          <pc:docMk/>
          <pc:sldMk cId="704443452" sldId="277"/>
        </pc:sldMkLst>
      </pc:sldChg>
      <pc:sldChg chg="delSp modSp add del mod chgLayout">
        <pc:chgData name="Jon Ownby" userId="75e453f3-5625-4acf-a9f2-6e8ec85c9643" providerId="ADAL" clId="{6083D08B-734A-43C3-8127-B30F5861D78C}" dt="2022-12-15T18:10:40.201" v="10" actId="478"/>
        <pc:sldMkLst>
          <pc:docMk/>
          <pc:sldMk cId="3933376046" sldId="278"/>
        </pc:sldMkLst>
      </pc:sldChg>
      <pc:sldChg chg="modSp add del mod chgLayout">
        <pc:chgData name="Jon Ownby" userId="75e453f3-5625-4acf-a9f2-6e8ec85c9643" providerId="ADAL" clId="{6083D08B-734A-43C3-8127-B30F5861D78C}" dt="2022-12-15T18:09:22.823" v="2" actId="700"/>
        <pc:sldMkLst>
          <pc:docMk/>
          <pc:sldMk cId="159346158" sldId="279"/>
        </pc:sldMkLst>
      </pc:sldChg>
      <pc:sldChg chg="modSp add del mod chgLayout">
        <pc:chgData name="Jon Ownby" userId="75e453f3-5625-4acf-a9f2-6e8ec85c9643" providerId="ADAL" clId="{6083D08B-734A-43C3-8127-B30F5861D78C}" dt="2022-12-22T13:06:22.281" v="119" actId="692"/>
        <pc:sldMkLst>
          <pc:docMk/>
          <pc:sldMk cId="3493334463" sldId="281"/>
        </pc:sldMkLst>
      </pc:sldChg>
      <pc:sldChg chg="modSp add del mod chgLayout">
        <pc:chgData name="Jon Ownby" userId="75e453f3-5625-4acf-a9f2-6e8ec85c9643" providerId="ADAL" clId="{6083D08B-734A-43C3-8127-B30F5861D78C}" dt="2022-12-22T13:04:29.233" v="99" actId="207"/>
        <pc:sldMkLst>
          <pc:docMk/>
          <pc:sldMk cId="3125158309" sldId="283"/>
        </pc:sldMkLst>
      </pc:sldChg>
      <pc:sldChg chg="modSp add del mod chgLayout">
        <pc:chgData name="Jon Ownby" userId="75e453f3-5625-4acf-a9f2-6e8ec85c9643" providerId="ADAL" clId="{6083D08B-734A-43C3-8127-B30F5861D78C}" dt="2022-12-22T13:04:38.276" v="102" actId="207"/>
        <pc:sldMkLst>
          <pc:docMk/>
          <pc:sldMk cId="1274548497" sldId="284"/>
        </pc:sldMkLst>
      </pc:sldChg>
      <pc:sldChg chg="addSp modSp add del mod chgLayout modNotesTx">
        <pc:chgData name="Jon Ownby" userId="75e453f3-5625-4acf-a9f2-6e8ec85c9643" providerId="ADAL" clId="{6083D08B-734A-43C3-8127-B30F5861D78C}" dt="2022-12-22T13:07:00.406" v="126" actId="692"/>
        <pc:sldMkLst>
          <pc:docMk/>
          <pc:sldMk cId="3172714542" sldId="301"/>
        </pc:sldMkLst>
      </pc:sldChg>
      <pc:sldChg chg="modSp add del mod modClrScheme chgLayout">
        <pc:chgData name="Jon Ownby" userId="75e453f3-5625-4acf-a9f2-6e8ec85c9643" providerId="ADAL" clId="{6083D08B-734A-43C3-8127-B30F5861D78C}" dt="2022-12-22T13:02:06.291" v="79" actId="47"/>
        <pc:sldMkLst>
          <pc:docMk/>
          <pc:sldMk cId="3282585028" sldId="331"/>
        </pc:sldMkLst>
      </pc:sldChg>
    </pc:docChg>
  </pc:docChgLst>
  <pc:docChgLst>
    <pc:chgData name="Jonathan Bartles" userId="S::jonathan.bartles@cyber.org::55b54e76-03fd-4206-b455-5fb72122207f" providerId="AD" clId="Web-{A6F33E2C-5D4F-2666-0A76-79B3CE728561}"/>
    <pc:docChg chg="addSld delSld modSld addMainMaster">
      <pc:chgData name="Jonathan Bartles" userId="S::jonathan.bartles@cyber.org::55b54e76-03fd-4206-b455-5fb72122207f" providerId="AD" clId="Web-{A6F33E2C-5D4F-2666-0A76-79B3CE728561}" dt="2024-10-04T15:24:04.994" v="2"/>
      <pc:docMkLst>
        <pc:docMk/>
      </pc:docMkLst>
      <pc:sldChg chg="del">
        <pc:chgData name="Jonathan Bartles" userId="S::jonathan.bartles@cyber.org::55b54e76-03fd-4206-b455-5fb72122207f" providerId="AD" clId="Web-{A6F33E2C-5D4F-2666-0A76-79B3CE728561}" dt="2024-10-04T15:24:04.994" v="2"/>
        <pc:sldMkLst>
          <pc:docMk/>
          <pc:sldMk cId="144790495" sldId="256"/>
        </pc:sldMkLst>
      </pc:sldChg>
      <pc:sldChg chg="modSp add">
        <pc:chgData name="Jonathan Bartles" userId="S::jonathan.bartles@cyber.org::55b54e76-03fd-4206-b455-5fb72122207f" providerId="AD" clId="Web-{A6F33E2C-5D4F-2666-0A76-79B3CE728561}" dt="2024-10-04T15:24:03.338" v="1" actId="20577"/>
        <pc:sldMkLst>
          <pc:docMk/>
          <pc:sldMk cId="1294575956" sldId="339"/>
        </pc:sldMkLst>
      </pc:sldChg>
      <pc:sldMasterChg chg="add addSldLayout">
        <pc:chgData name="Jonathan Bartles" userId="S::jonathan.bartles@cyber.org::55b54e76-03fd-4206-b455-5fb72122207f" providerId="AD" clId="Web-{A6F33E2C-5D4F-2666-0A76-79B3CE728561}" dt="2024-10-04T15:23:53.884" v="0"/>
        <pc:sldMasterMkLst>
          <pc:docMk/>
          <pc:sldMasterMk cId="2203765053" sldId="2147483700"/>
        </pc:sldMasterMkLst>
        <pc:sldLayoutChg chg="add">
          <pc:chgData name="Jonathan Bartles" userId="S::jonathan.bartles@cyber.org::55b54e76-03fd-4206-b455-5fb72122207f" providerId="AD" clId="Web-{A6F33E2C-5D4F-2666-0A76-79B3CE728561}" dt="2024-10-04T15:23:53.884" v="0"/>
          <pc:sldLayoutMkLst>
            <pc:docMk/>
            <pc:sldMasterMk cId="1735212620" sldId="2147483713"/>
            <pc:sldLayoutMk cId="3604322381" sldId="2147483685"/>
          </pc:sldLayoutMkLst>
        </pc:sldLayoutChg>
        <pc:sldLayoutChg chg="add">
          <pc:chgData name="Jonathan Bartles" userId="S::jonathan.bartles@cyber.org::55b54e76-03fd-4206-b455-5fb72122207f" providerId="AD" clId="Web-{A6F33E2C-5D4F-2666-0A76-79B3CE728561}" dt="2024-10-04T15:23:53.884" v="0"/>
          <pc:sldLayoutMkLst>
            <pc:docMk/>
            <pc:sldMasterMk cId="1735212620" sldId="2147483713"/>
            <pc:sldLayoutMk cId="2002376664" sldId="2147483686"/>
          </pc:sldLayoutMkLst>
        </pc:sldLayoutChg>
        <pc:sldLayoutChg chg="add">
          <pc:chgData name="Jonathan Bartles" userId="S::jonathan.bartles@cyber.org::55b54e76-03fd-4206-b455-5fb72122207f" providerId="AD" clId="Web-{A6F33E2C-5D4F-2666-0A76-79B3CE728561}" dt="2024-10-04T15:23:53.884" v="0"/>
          <pc:sldLayoutMkLst>
            <pc:docMk/>
            <pc:sldMasterMk cId="1735212620" sldId="2147483713"/>
            <pc:sldLayoutMk cId="1176453627" sldId="2147483699"/>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477961201" sldId="2147483701"/>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2277099794" sldId="2147483702"/>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3514498716" sldId="2147483703"/>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200329630" sldId="2147483704"/>
          </pc:sldLayoutMkLst>
        </pc:sldLayoutChg>
        <pc:sldLayoutChg chg="add">
          <pc:chgData name="Jonathan Bartles" userId="S::jonathan.bartles@cyber.org::55b54e76-03fd-4206-b455-5fb72122207f" providerId="AD" clId="Web-{A6F33E2C-5D4F-2666-0A76-79B3CE728561}" dt="2024-10-04T15:23:53.884" v="0"/>
          <pc:sldLayoutMkLst>
            <pc:docMk/>
            <pc:sldMasterMk cId="1735212620" sldId="2147483713"/>
            <pc:sldLayoutMk cId="1763920854" sldId="2147483705"/>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4216988659" sldId="2147483706"/>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2192033621" sldId="2147483707"/>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72612460" sldId="2147483708"/>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83674251" sldId="2147483709"/>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3325059302" sldId="2147483710"/>
          </pc:sldLayoutMkLst>
        </pc:sldLayoutChg>
        <pc:sldLayoutChg chg="add">
          <pc:chgData name="Jonathan Bartles" userId="S::jonathan.bartles@cyber.org::55b54e76-03fd-4206-b455-5fb72122207f" providerId="AD" clId="Web-{A6F33E2C-5D4F-2666-0A76-79B3CE728561}" dt="2024-10-04T15:23:53.884" v="0"/>
          <pc:sldLayoutMkLst>
            <pc:docMk/>
            <pc:sldMasterMk cId="2203765053" sldId="2147483700"/>
            <pc:sldLayoutMk cId="352522658" sldId="2147483711"/>
          </pc:sldLayoutMkLst>
        </pc:sldLayoutChg>
        <pc:sldLayoutChg chg="add">
          <pc:chgData name="Jonathan Bartles" userId="S::jonathan.bartles@cyber.org::55b54e76-03fd-4206-b455-5fb72122207f" providerId="AD" clId="Web-{A6F33E2C-5D4F-2666-0A76-79B3CE728561}" dt="2024-10-04T15:23:53.884" v="0"/>
          <pc:sldLayoutMkLst>
            <pc:docMk/>
            <pc:sldMasterMk cId="1735212620" sldId="2147483713"/>
            <pc:sldLayoutMk cId="1176453627" sldId="2147483712"/>
          </pc:sldLayoutMkLst>
        </pc:sldLayoutChg>
      </pc:sldMasterChg>
    </pc:docChg>
  </pc:docChgLst>
  <pc:docChgLst>
    <pc:chgData name="Adam Toepfer" userId="db6f345f-ce29-4957-b716-f8bbf7a2216a" providerId="ADAL" clId="{F0ADD176-F96C-4068-9D27-0D6D13538CBC}"/>
    <pc:docChg chg="custSel modSld">
      <pc:chgData name="Adam Toepfer" userId="db6f345f-ce29-4957-b716-f8bbf7a2216a" providerId="ADAL" clId="{F0ADD176-F96C-4068-9D27-0D6D13538CBC}" dt="2023-04-04T15:22:03.331" v="1" actId="33524"/>
      <pc:docMkLst>
        <pc:docMk/>
      </pc:docMkLst>
      <pc:sldChg chg="modNotesTx">
        <pc:chgData name="Adam Toepfer" userId="db6f345f-ce29-4957-b716-f8bbf7a2216a" providerId="ADAL" clId="{F0ADD176-F96C-4068-9D27-0D6D13538CBC}" dt="2023-04-04T15:22:03.331" v="1" actId="33524"/>
        <pc:sldMkLst>
          <pc:docMk/>
          <pc:sldMk cId="976068945" sldId="302"/>
        </pc:sldMkLst>
      </pc:sldChg>
    </pc:docChg>
  </pc:docChgLst>
  <pc:docChgLst>
    <pc:chgData name="Jonathan Bartles" userId="S::jonathan.bartles@cyber.org::55b54e76-03fd-4206-b455-5fb72122207f" providerId="AD" clId="Web-{41ABF8D3-8615-ED9D-53B2-D8736B698E55}"/>
    <pc:docChg chg="modSld">
      <pc:chgData name="Jonathan Bartles" userId="S::jonathan.bartles@cyber.org::55b54e76-03fd-4206-b455-5fb72122207f" providerId="AD" clId="Web-{41ABF8D3-8615-ED9D-53B2-D8736B698E55}" dt="2024-10-04T17:16:15.638" v="2"/>
      <pc:docMkLst>
        <pc:docMk/>
      </pc:docMkLst>
      <pc:sldChg chg="addSp delSp modSp mod modClrScheme chgLayout">
        <pc:chgData name="Jonathan Bartles" userId="S::jonathan.bartles@cyber.org::55b54e76-03fd-4206-b455-5fb72122207f" providerId="AD" clId="Web-{41ABF8D3-8615-ED9D-53B2-D8736B698E55}" dt="2024-10-04T17:16:15.638" v="2"/>
        <pc:sldMkLst>
          <pc:docMk/>
          <pc:sldMk cId="976068945" sldId="302"/>
        </pc:sldMkLst>
      </pc:sldChg>
    </pc:docChg>
  </pc:docChgLst>
  <pc:docChgLst>
    <pc:chgData name="Mandy Galante" userId="S::mandy.galante@cyber.org::0be3ad11-e8a8-4900-a219-cfe386c93973" providerId="AD" clId="Web-{5E4DA530-82EF-93DF-0ED4-B4B64ECFE236}"/>
    <pc:docChg chg="modSld">
      <pc:chgData name="Mandy Galante" userId="S::mandy.galante@cyber.org::0be3ad11-e8a8-4900-a219-cfe386c93973" providerId="AD" clId="Web-{5E4DA530-82EF-93DF-0ED4-B4B64ECFE236}" dt="2024-08-03T19:14:37.370" v="0"/>
      <pc:docMkLst>
        <pc:docMk/>
      </pc:docMkLst>
      <pc:sldChg chg="modNotes">
        <pc:chgData name="Mandy Galante" userId="S::mandy.galante@cyber.org::0be3ad11-e8a8-4900-a219-cfe386c93973" providerId="AD" clId="Web-{5E4DA530-82EF-93DF-0ED4-B4B64ECFE236}" dt="2024-08-03T19:14:37.370" v="0"/>
        <pc:sldMkLst>
          <pc:docMk/>
          <pc:sldMk cId="976068945" sldId="302"/>
        </pc:sldMkLst>
      </pc:sldChg>
    </pc:docChg>
  </pc:docChgLst>
  <pc:docChgLst>
    <pc:chgData name="Mandy Galante" userId="S::mandy.galante@cyber.org::0be3ad11-e8a8-4900-a219-cfe386c93973" providerId="AD" clId="Web-{778CA34E-7E77-2A87-75E6-E492F62BA55A}"/>
    <pc:docChg chg="modSld">
      <pc:chgData name="Mandy Galante" userId="S::mandy.galante@cyber.org::0be3ad11-e8a8-4900-a219-cfe386c93973" providerId="AD" clId="Web-{778CA34E-7E77-2A87-75E6-E492F62BA55A}" dt="2023-01-30T18:37:13.036" v="0" actId="20577"/>
      <pc:docMkLst>
        <pc:docMk/>
      </pc:docMkLst>
      <pc:sldChg chg="modSp">
        <pc:chgData name="Mandy Galante" userId="S::mandy.galante@cyber.org::0be3ad11-e8a8-4900-a219-cfe386c93973" providerId="AD" clId="Web-{778CA34E-7E77-2A87-75E6-E492F62BA55A}" dt="2023-01-30T18:37:13.036" v="0" actId="20577"/>
        <pc:sldMkLst>
          <pc:docMk/>
          <pc:sldMk cId="2016577425" sldId="270"/>
        </pc:sldMkLst>
      </pc:sldChg>
    </pc:docChg>
  </pc:docChgLst>
  <pc:docChgLst>
    <pc:chgData name="Charlene Cooper" userId="0781e35b-6c20-42c1-84c0-3107ff6be4ea" providerId="ADAL" clId="{C010CB46-4204-4955-BB05-AF13EF000972}"/>
    <pc:docChg chg="modSld">
      <pc:chgData name="Charlene Cooper" userId="0781e35b-6c20-42c1-84c0-3107ff6be4ea" providerId="ADAL" clId="{C010CB46-4204-4955-BB05-AF13EF000972}" dt="2024-02-27T23:32:15.949" v="3" actId="33553"/>
      <pc:docMkLst>
        <pc:docMk/>
      </pc:docMkLst>
      <pc:sldChg chg="modSp mod">
        <pc:chgData name="Charlene Cooper" userId="0781e35b-6c20-42c1-84c0-3107ff6be4ea" providerId="ADAL" clId="{C010CB46-4204-4955-BB05-AF13EF000972}" dt="2024-02-27T23:32:14.264" v="2" actId="33553"/>
        <pc:sldMkLst>
          <pc:docMk/>
          <pc:sldMk cId="144790495" sldId="256"/>
        </pc:sldMkLst>
      </pc:sldChg>
      <pc:sldChg chg="modSp mod">
        <pc:chgData name="Charlene Cooper" userId="0781e35b-6c20-42c1-84c0-3107ff6be4ea" providerId="ADAL" clId="{C010CB46-4204-4955-BB05-AF13EF000972}" dt="2024-02-27T23:31:46.391" v="0" actId="962"/>
        <pc:sldMkLst>
          <pc:docMk/>
          <pc:sldMk cId="3525243077" sldId="276"/>
        </pc:sldMkLst>
      </pc:sldChg>
      <pc:sldChg chg="modSp mod">
        <pc:chgData name="Charlene Cooper" userId="0781e35b-6c20-42c1-84c0-3107ff6be4ea" providerId="ADAL" clId="{C010CB46-4204-4955-BB05-AF13EF000972}" dt="2024-02-27T23:32:15.949" v="3" actId="33553"/>
        <pc:sldMkLst>
          <pc:docMk/>
          <pc:sldMk cId="976068945" sldId="302"/>
        </pc:sldMkLst>
      </pc:sldChg>
    </pc:docChg>
  </pc:docChgLst>
  <pc:docChgLst>
    <pc:chgData name="Ben Crenshaw" userId="S::ben.crenshaw@cyber.org::2609f511-c79b-4177-a349-716433d3592c" providerId="AD" clId="Web-{E181DFF6-6570-4E00-4D93-5B548E33C97B}"/>
    <pc:docChg chg="modSld">
      <pc:chgData name="Ben Crenshaw" userId="S::ben.crenshaw@cyber.org::2609f511-c79b-4177-a349-716433d3592c" providerId="AD" clId="Web-{E181DFF6-6570-4E00-4D93-5B548E33C97B}" dt="2023-01-04T22:55:23.457" v="1" actId="1076"/>
      <pc:docMkLst>
        <pc:docMk/>
      </pc:docMkLst>
      <pc:sldChg chg="modSp">
        <pc:chgData name="Ben Crenshaw" userId="S::ben.crenshaw@cyber.org::2609f511-c79b-4177-a349-716433d3592c" providerId="AD" clId="Web-{E181DFF6-6570-4E00-4D93-5B548E33C97B}" dt="2023-01-04T22:55:23.457" v="1" actId="1076"/>
        <pc:sldMkLst>
          <pc:docMk/>
          <pc:sldMk cId="3172714542" sldId="301"/>
        </pc:sldMkLst>
      </pc:sldChg>
    </pc:docChg>
  </pc:docChgLst>
  <pc:docChgLst>
    <pc:chgData name="Mandy Galante" userId="0be3ad11-e8a8-4900-a219-cfe386c93973" providerId="ADAL" clId="{15BA5B61-CDA0-4C13-A8FF-06DC7E0F1FD2}"/>
    <pc:docChg chg="modSld">
      <pc:chgData name="Mandy Galante" userId="0be3ad11-e8a8-4900-a219-cfe386c93973" providerId="ADAL" clId="{15BA5B61-CDA0-4C13-A8FF-06DC7E0F1FD2}" dt="2024-10-15T15:03:27.510" v="4" actId="20577"/>
      <pc:docMkLst>
        <pc:docMk/>
      </pc:docMkLst>
      <pc:sldChg chg="modNotesTx">
        <pc:chgData name="Mandy Galante" userId="0be3ad11-e8a8-4900-a219-cfe386c93973" providerId="ADAL" clId="{15BA5B61-CDA0-4C13-A8FF-06DC7E0F1FD2}" dt="2024-10-15T15:03:27.510" v="4" actId="20577"/>
        <pc:sldMkLst>
          <pc:docMk/>
          <pc:sldMk cId="1274548497" sldId="284"/>
        </pc:sldMkLst>
      </pc:sldChg>
      <pc:sldChg chg="modNotesTx">
        <pc:chgData name="Mandy Galante" userId="0be3ad11-e8a8-4900-a219-cfe386c93973" providerId="ADAL" clId="{15BA5B61-CDA0-4C13-A8FF-06DC7E0F1FD2}" dt="2024-10-15T15:02:10.940" v="1" actId="20577"/>
        <pc:sldMkLst>
          <pc:docMk/>
          <pc:sldMk cId="3339942931" sldId="303"/>
        </pc:sldMkLst>
      </pc:sldChg>
    </pc:docChg>
  </pc:docChgLst>
  <pc:docChgLst>
    <pc:chgData name="Joseph MacAdam" userId="bdcfcd3f-81bf-4584-8271-fe9093ebec4c" providerId="ADAL" clId="{0503D77D-A64D-4A66-8EAC-0844406C6640}"/>
    <pc:docChg chg="custSel delSld modSld">
      <pc:chgData name="Joseph MacAdam" userId="bdcfcd3f-81bf-4584-8271-fe9093ebec4c" providerId="ADAL" clId="{0503D77D-A64D-4A66-8EAC-0844406C6640}" dt="2023-02-01T17:08:21.310" v="61" actId="20577"/>
      <pc:docMkLst>
        <pc:docMk/>
      </pc:docMkLst>
      <pc:sldChg chg="modNotesTx">
        <pc:chgData name="Joseph MacAdam" userId="bdcfcd3f-81bf-4584-8271-fe9093ebec4c" providerId="ADAL" clId="{0503D77D-A64D-4A66-8EAC-0844406C6640}" dt="2023-02-01T17:06:00.186" v="0" actId="20577"/>
        <pc:sldMkLst>
          <pc:docMk/>
          <pc:sldMk cId="144790495" sldId="256"/>
        </pc:sldMkLst>
      </pc:sldChg>
      <pc:sldChg chg="modSp mod">
        <pc:chgData name="Joseph MacAdam" userId="bdcfcd3f-81bf-4584-8271-fe9093ebec4c" providerId="ADAL" clId="{0503D77D-A64D-4A66-8EAC-0844406C6640}" dt="2023-02-01T17:07:22.475" v="18" actId="207"/>
        <pc:sldMkLst>
          <pc:docMk/>
          <pc:sldMk cId="2016577425" sldId="270"/>
        </pc:sldMkLst>
      </pc:sldChg>
      <pc:sldChg chg="addSp delSp modSp mod">
        <pc:chgData name="Joseph MacAdam" userId="bdcfcd3f-81bf-4584-8271-fe9093ebec4c" providerId="ADAL" clId="{0503D77D-A64D-4A66-8EAC-0844406C6640}" dt="2023-02-01T17:06:54.145" v="9" actId="108"/>
        <pc:sldMkLst>
          <pc:docMk/>
          <pc:sldMk cId="3525243077" sldId="276"/>
        </pc:sldMkLst>
      </pc:sldChg>
      <pc:sldChg chg="modSp mod">
        <pc:chgData name="Joseph MacAdam" userId="bdcfcd3f-81bf-4584-8271-fe9093ebec4c" providerId="ADAL" clId="{0503D77D-A64D-4A66-8EAC-0844406C6640}" dt="2023-02-01T17:08:21.310" v="61" actId="20577"/>
        <pc:sldMkLst>
          <pc:docMk/>
          <pc:sldMk cId="3933376046" sldId="278"/>
        </pc:sldMkLst>
      </pc:sldChg>
      <pc:sldChg chg="modSp mod">
        <pc:chgData name="Joseph MacAdam" userId="bdcfcd3f-81bf-4584-8271-fe9093ebec4c" providerId="ADAL" clId="{0503D77D-A64D-4A66-8EAC-0844406C6640}" dt="2023-02-01T17:07:13.393" v="17" actId="207"/>
        <pc:sldMkLst>
          <pc:docMk/>
          <pc:sldMk cId="159346158" sldId="279"/>
        </pc:sldMkLst>
      </pc:sldChg>
      <pc:sldChg chg="delSp del mod">
        <pc:chgData name="Joseph MacAdam" userId="bdcfcd3f-81bf-4584-8271-fe9093ebec4c" providerId="ADAL" clId="{0503D77D-A64D-4A66-8EAC-0844406C6640}" dt="2023-02-01T17:08:10.763" v="60" actId="47"/>
        <pc:sldMkLst>
          <pc:docMk/>
          <pc:sldMk cId="3172714542" sldId="301"/>
        </pc:sldMkLst>
      </pc:sldChg>
      <pc:sldChg chg="addSp modSp mod">
        <pc:chgData name="Joseph MacAdam" userId="bdcfcd3f-81bf-4584-8271-fe9093ebec4c" providerId="ADAL" clId="{0503D77D-A64D-4A66-8EAC-0844406C6640}" dt="2023-02-01T17:08:06.418" v="59" actId="108"/>
        <pc:sldMkLst>
          <pc:docMk/>
          <pc:sldMk cId="976068945" sldId="302"/>
        </pc:sldMkLst>
      </pc:sldChg>
    </pc:docChg>
  </pc:docChgLst>
  <pc:docChgLst>
    <pc:chgData name="Linda Morgan" userId="827612fd-6323-470c-90b3-9d7d5ef6bc5c" providerId="ADAL" clId="{94CBB18E-DF31-4D8E-9615-94569ACCCBF2}"/>
    <pc:docChg chg="custSel addSld delSld modSld">
      <pc:chgData name="Linda Morgan" userId="827612fd-6323-470c-90b3-9d7d5ef6bc5c" providerId="ADAL" clId="{94CBB18E-DF31-4D8E-9615-94569ACCCBF2}" dt="2024-02-29T14:02:32.855" v="163" actId="12"/>
      <pc:docMkLst>
        <pc:docMk/>
      </pc:docMkLst>
      <pc:sldChg chg="modSp mod">
        <pc:chgData name="Linda Morgan" userId="827612fd-6323-470c-90b3-9d7d5ef6bc5c" providerId="ADAL" clId="{94CBB18E-DF31-4D8E-9615-94569ACCCBF2}" dt="2024-02-28T20:52:14.404" v="143"/>
        <pc:sldMkLst>
          <pc:docMk/>
          <pc:sldMk cId="2016577425" sldId="270"/>
        </pc:sldMkLst>
      </pc:sldChg>
      <pc:sldChg chg="addSp delSp modSp del mod chgLayout">
        <pc:chgData name="Linda Morgan" userId="827612fd-6323-470c-90b3-9d7d5ef6bc5c" providerId="ADAL" clId="{94CBB18E-DF31-4D8E-9615-94569ACCCBF2}" dt="2024-02-28T20:43:40.984" v="24" actId="47"/>
        <pc:sldMkLst>
          <pc:docMk/>
          <pc:sldMk cId="3525243077" sldId="276"/>
        </pc:sldMkLst>
      </pc:sldChg>
      <pc:sldChg chg="addSp delSp modSp mod chgLayout">
        <pc:chgData name="Linda Morgan" userId="827612fd-6323-470c-90b3-9d7d5ef6bc5c" providerId="ADAL" clId="{94CBB18E-DF31-4D8E-9615-94569ACCCBF2}" dt="2024-02-29T14:01:53.592" v="158" actId="12"/>
        <pc:sldMkLst>
          <pc:docMk/>
          <pc:sldMk cId="704443452" sldId="277"/>
        </pc:sldMkLst>
      </pc:sldChg>
      <pc:sldChg chg="modSp mod">
        <pc:chgData name="Linda Morgan" userId="827612fd-6323-470c-90b3-9d7d5ef6bc5c" providerId="ADAL" clId="{94CBB18E-DF31-4D8E-9615-94569ACCCBF2}" dt="2024-02-29T14:02:01.679" v="159" actId="12"/>
        <pc:sldMkLst>
          <pc:docMk/>
          <pc:sldMk cId="3933376046" sldId="278"/>
        </pc:sldMkLst>
      </pc:sldChg>
      <pc:sldChg chg="modSp mod">
        <pc:chgData name="Linda Morgan" userId="827612fd-6323-470c-90b3-9d7d5ef6bc5c" providerId="ADAL" clId="{94CBB18E-DF31-4D8E-9615-94569ACCCBF2}" dt="2024-02-29T14:02:09.724" v="160" actId="12"/>
        <pc:sldMkLst>
          <pc:docMk/>
          <pc:sldMk cId="159346158" sldId="279"/>
        </pc:sldMkLst>
      </pc:sldChg>
      <pc:sldChg chg="modSp mod">
        <pc:chgData name="Linda Morgan" userId="827612fd-6323-470c-90b3-9d7d5ef6bc5c" providerId="ADAL" clId="{94CBB18E-DF31-4D8E-9615-94569ACCCBF2}" dt="2024-02-29T14:02:16.718" v="161" actId="12"/>
        <pc:sldMkLst>
          <pc:docMk/>
          <pc:sldMk cId="3493334463" sldId="281"/>
        </pc:sldMkLst>
      </pc:sldChg>
      <pc:sldChg chg="modSp mod chgLayout">
        <pc:chgData name="Linda Morgan" userId="827612fd-6323-470c-90b3-9d7d5ef6bc5c" providerId="ADAL" clId="{94CBB18E-DF31-4D8E-9615-94569ACCCBF2}" dt="2024-02-29T14:02:25.112" v="162" actId="12"/>
        <pc:sldMkLst>
          <pc:docMk/>
          <pc:sldMk cId="3125158309" sldId="283"/>
        </pc:sldMkLst>
      </pc:sldChg>
      <pc:sldChg chg="modSp mod">
        <pc:chgData name="Linda Morgan" userId="827612fd-6323-470c-90b3-9d7d5ef6bc5c" providerId="ADAL" clId="{94CBB18E-DF31-4D8E-9615-94569ACCCBF2}" dt="2024-02-29T14:02:32.855" v="163" actId="12"/>
        <pc:sldMkLst>
          <pc:docMk/>
          <pc:sldMk cId="1274548497" sldId="284"/>
        </pc:sldMkLst>
      </pc:sldChg>
      <pc:sldChg chg="addSp delSp modSp add mod chgLayout">
        <pc:chgData name="Linda Morgan" userId="827612fd-6323-470c-90b3-9d7d5ef6bc5c" providerId="ADAL" clId="{94CBB18E-DF31-4D8E-9615-94569ACCCBF2}" dt="2024-02-29T14:01:34.314" v="156" actId="20577"/>
        <pc:sldMkLst>
          <pc:docMk/>
          <pc:sldMk cId="3339942931" sldId="303"/>
        </pc:sldMkLst>
      </pc:sldChg>
    </pc:docChg>
  </pc:docChgLst>
  <pc:docChgLst>
    <pc:chgData name="Joseph MacAdam" userId="bdcfcd3f-81bf-4584-8271-fe9093ebec4c" providerId="ADAL" clId="{88430077-01C8-4609-8D5C-110BDFE51F88}"/>
    <pc:docChg chg="modSld">
      <pc:chgData name="Joseph MacAdam" userId="bdcfcd3f-81bf-4584-8271-fe9093ebec4c" providerId="ADAL" clId="{88430077-01C8-4609-8D5C-110BDFE51F88}" dt="2024-02-27T19:14:09.758" v="7" actId="207"/>
      <pc:docMkLst>
        <pc:docMk/>
      </pc:docMkLst>
      <pc:sldChg chg="modSp mod">
        <pc:chgData name="Joseph MacAdam" userId="bdcfcd3f-81bf-4584-8271-fe9093ebec4c" providerId="ADAL" clId="{88430077-01C8-4609-8D5C-110BDFE51F88}" dt="2024-02-27T19:12:24.173" v="1" actId="2711"/>
        <pc:sldMkLst>
          <pc:docMk/>
          <pc:sldMk cId="144790495" sldId="256"/>
        </pc:sldMkLst>
      </pc:sldChg>
      <pc:sldChg chg="modSp mod">
        <pc:chgData name="Joseph MacAdam" userId="bdcfcd3f-81bf-4584-8271-fe9093ebec4c" providerId="ADAL" clId="{88430077-01C8-4609-8D5C-110BDFE51F88}" dt="2024-02-27T19:12:31.421" v="2" actId="2711"/>
        <pc:sldMkLst>
          <pc:docMk/>
          <pc:sldMk cId="3525243077" sldId="276"/>
        </pc:sldMkLst>
      </pc:sldChg>
      <pc:sldChg chg="modSp mod">
        <pc:chgData name="Joseph MacAdam" userId="bdcfcd3f-81bf-4584-8271-fe9093ebec4c" providerId="ADAL" clId="{88430077-01C8-4609-8D5C-110BDFE51F88}" dt="2024-02-27T19:13:31.406" v="4" actId="2711"/>
        <pc:sldMkLst>
          <pc:docMk/>
          <pc:sldMk cId="704443452" sldId="277"/>
        </pc:sldMkLst>
      </pc:sldChg>
      <pc:sldChg chg="modSp mod">
        <pc:chgData name="Joseph MacAdam" userId="bdcfcd3f-81bf-4584-8271-fe9093ebec4c" providerId="ADAL" clId="{88430077-01C8-4609-8D5C-110BDFE51F88}" dt="2024-02-27T19:13:44.272" v="5" actId="2710"/>
        <pc:sldMkLst>
          <pc:docMk/>
          <pc:sldMk cId="159346158" sldId="279"/>
        </pc:sldMkLst>
      </pc:sldChg>
      <pc:sldChg chg="modSp mod">
        <pc:chgData name="Joseph MacAdam" userId="bdcfcd3f-81bf-4584-8271-fe9093ebec4c" providerId="ADAL" clId="{88430077-01C8-4609-8D5C-110BDFE51F88}" dt="2024-02-27T19:14:09.758" v="7" actId="207"/>
        <pc:sldMkLst>
          <pc:docMk/>
          <pc:sldMk cId="976068945" sldId="302"/>
        </pc:sldMkLst>
      </pc:sldChg>
    </pc:docChg>
  </pc:docChgLst>
  <pc:docChgLst>
    <pc:chgData name="Anthony Quiroz" userId="9e9aa577-8df6-4e09-b12e-b3e1ba5147c4" providerId="ADAL" clId="{7DCAA5BB-E1E3-4196-9B35-B673FE24EE60}"/>
    <pc:docChg chg="modSld modMainMaster">
      <pc:chgData name="Anthony Quiroz" userId="9e9aa577-8df6-4e09-b12e-b3e1ba5147c4" providerId="ADAL" clId="{7DCAA5BB-E1E3-4196-9B35-B673FE24EE60}" dt="2025-06-30T15:34:54.548" v="2"/>
      <pc:docMkLst>
        <pc:docMk/>
      </pc:docMkLst>
      <pc:sldChg chg="modSp">
        <pc:chgData name="Anthony Quiroz" userId="9e9aa577-8df6-4e09-b12e-b3e1ba5147c4" providerId="ADAL" clId="{7DCAA5BB-E1E3-4196-9B35-B673FE24EE60}" dt="2025-06-30T15:34:54.548" v="2"/>
        <pc:sldMkLst>
          <pc:docMk/>
          <pc:sldMk cId="2016577425" sldId="270"/>
        </pc:sldMkLst>
        <pc:spChg chg="mod">
          <ac:chgData name="Anthony Quiroz" userId="9e9aa577-8df6-4e09-b12e-b3e1ba5147c4" providerId="ADAL" clId="{7DCAA5BB-E1E3-4196-9B35-B673FE24EE60}" dt="2025-06-30T15:34:54.548" v="2"/>
          <ac:spMkLst>
            <pc:docMk/>
            <pc:sldMk cId="2016577425" sldId="270"/>
            <ac:spMk id="2" creationId="{00000000-0000-0000-0000-000000000000}"/>
          </ac:spMkLst>
        </pc:spChg>
        <pc:spChg chg="mod">
          <ac:chgData name="Anthony Quiroz" userId="9e9aa577-8df6-4e09-b12e-b3e1ba5147c4" providerId="ADAL" clId="{7DCAA5BB-E1E3-4196-9B35-B673FE24EE60}" dt="2025-06-30T15:34:54.548" v="2"/>
          <ac:spMkLst>
            <pc:docMk/>
            <pc:sldMk cId="2016577425" sldId="270"/>
            <ac:spMk id="3" creationId="{00000000-0000-0000-0000-000000000000}"/>
          </ac:spMkLst>
        </pc:spChg>
      </pc:sldChg>
      <pc:sldChg chg="modSp">
        <pc:chgData name="Anthony Quiroz" userId="9e9aa577-8df6-4e09-b12e-b3e1ba5147c4" providerId="ADAL" clId="{7DCAA5BB-E1E3-4196-9B35-B673FE24EE60}" dt="2025-06-30T15:34:54.548" v="2"/>
        <pc:sldMkLst>
          <pc:docMk/>
          <pc:sldMk cId="704443452" sldId="277"/>
        </pc:sldMkLst>
        <pc:spChg chg="mod">
          <ac:chgData name="Anthony Quiroz" userId="9e9aa577-8df6-4e09-b12e-b3e1ba5147c4" providerId="ADAL" clId="{7DCAA5BB-E1E3-4196-9B35-B673FE24EE60}" dt="2025-06-30T15:34:54.548" v="2"/>
          <ac:spMkLst>
            <pc:docMk/>
            <pc:sldMk cId="704443452" sldId="277"/>
            <ac:spMk id="2" creationId="{9E41DDDE-66FC-0ABC-6947-493FEE5DBC53}"/>
          </ac:spMkLst>
        </pc:spChg>
        <pc:spChg chg="mod">
          <ac:chgData name="Anthony Quiroz" userId="9e9aa577-8df6-4e09-b12e-b3e1ba5147c4" providerId="ADAL" clId="{7DCAA5BB-E1E3-4196-9B35-B673FE24EE60}" dt="2025-06-30T15:34:54.548" v="2"/>
          <ac:spMkLst>
            <pc:docMk/>
            <pc:sldMk cId="704443452" sldId="277"/>
            <ac:spMk id="3" creationId="{5F31E80E-6A50-6D99-3D7D-B28D6E01FFE3}"/>
          </ac:spMkLst>
        </pc:spChg>
      </pc:sldChg>
      <pc:sldChg chg="modSp">
        <pc:chgData name="Anthony Quiroz" userId="9e9aa577-8df6-4e09-b12e-b3e1ba5147c4" providerId="ADAL" clId="{7DCAA5BB-E1E3-4196-9B35-B673FE24EE60}" dt="2025-06-30T15:34:54.548" v="2"/>
        <pc:sldMkLst>
          <pc:docMk/>
          <pc:sldMk cId="3933376046" sldId="278"/>
        </pc:sldMkLst>
        <pc:spChg chg="mod">
          <ac:chgData name="Anthony Quiroz" userId="9e9aa577-8df6-4e09-b12e-b3e1ba5147c4" providerId="ADAL" clId="{7DCAA5BB-E1E3-4196-9B35-B673FE24EE60}" dt="2025-06-30T15:34:54.548" v="2"/>
          <ac:spMkLst>
            <pc:docMk/>
            <pc:sldMk cId="3933376046" sldId="278"/>
            <ac:spMk id="13315" creationId="{00000000-0000-0000-0000-000000000000}"/>
          </ac:spMkLst>
        </pc:spChg>
        <pc:spChg chg="mod">
          <ac:chgData name="Anthony Quiroz" userId="9e9aa577-8df6-4e09-b12e-b3e1ba5147c4" providerId="ADAL" clId="{7DCAA5BB-E1E3-4196-9B35-B673FE24EE60}" dt="2025-06-30T15:34:54.548" v="2"/>
          <ac:spMkLst>
            <pc:docMk/>
            <pc:sldMk cId="3933376046" sldId="278"/>
            <ac:spMk id="22530" creationId="{00000000-0000-0000-0000-000000000000}"/>
          </ac:spMkLst>
        </pc:spChg>
      </pc:sldChg>
      <pc:sldChg chg="modSp">
        <pc:chgData name="Anthony Quiroz" userId="9e9aa577-8df6-4e09-b12e-b3e1ba5147c4" providerId="ADAL" clId="{7DCAA5BB-E1E3-4196-9B35-B673FE24EE60}" dt="2025-06-30T15:34:54.548" v="2"/>
        <pc:sldMkLst>
          <pc:docMk/>
          <pc:sldMk cId="159346158" sldId="279"/>
        </pc:sldMkLst>
        <pc:spChg chg="mod">
          <ac:chgData name="Anthony Quiroz" userId="9e9aa577-8df6-4e09-b12e-b3e1ba5147c4" providerId="ADAL" clId="{7DCAA5BB-E1E3-4196-9B35-B673FE24EE60}" dt="2025-06-30T15:34:54.548" v="2"/>
          <ac:spMkLst>
            <pc:docMk/>
            <pc:sldMk cId="159346158" sldId="279"/>
            <ac:spMk id="14339" creationId="{00000000-0000-0000-0000-000000000000}"/>
          </ac:spMkLst>
        </pc:spChg>
        <pc:spChg chg="mod">
          <ac:chgData name="Anthony Quiroz" userId="9e9aa577-8df6-4e09-b12e-b3e1ba5147c4" providerId="ADAL" clId="{7DCAA5BB-E1E3-4196-9B35-B673FE24EE60}" dt="2025-06-30T15:34:54.548" v="2"/>
          <ac:spMkLst>
            <pc:docMk/>
            <pc:sldMk cId="159346158" sldId="279"/>
            <ac:spMk id="23554" creationId="{00000000-0000-0000-0000-000000000000}"/>
          </ac:spMkLst>
        </pc:spChg>
      </pc:sldChg>
      <pc:sldChg chg="modSp">
        <pc:chgData name="Anthony Quiroz" userId="9e9aa577-8df6-4e09-b12e-b3e1ba5147c4" providerId="ADAL" clId="{7DCAA5BB-E1E3-4196-9B35-B673FE24EE60}" dt="2025-06-30T15:34:54.548" v="2"/>
        <pc:sldMkLst>
          <pc:docMk/>
          <pc:sldMk cId="3493334463" sldId="281"/>
        </pc:sldMkLst>
        <pc:spChg chg="mod">
          <ac:chgData name="Anthony Quiroz" userId="9e9aa577-8df6-4e09-b12e-b3e1ba5147c4" providerId="ADAL" clId="{7DCAA5BB-E1E3-4196-9B35-B673FE24EE60}" dt="2025-06-30T15:34:54.548" v="2"/>
          <ac:spMkLst>
            <pc:docMk/>
            <pc:sldMk cId="3493334463" sldId="281"/>
            <ac:spMk id="16387" creationId="{00000000-0000-0000-0000-000000000000}"/>
          </ac:spMkLst>
        </pc:spChg>
        <pc:spChg chg="mod">
          <ac:chgData name="Anthony Quiroz" userId="9e9aa577-8df6-4e09-b12e-b3e1ba5147c4" providerId="ADAL" clId="{7DCAA5BB-E1E3-4196-9B35-B673FE24EE60}" dt="2025-06-30T15:34:54.548" v="2"/>
          <ac:spMkLst>
            <pc:docMk/>
            <pc:sldMk cId="3493334463" sldId="281"/>
            <ac:spMk id="26626" creationId="{00000000-0000-0000-0000-000000000000}"/>
          </ac:spMkLst>
        </pc:spChg>
      </pc:sldChg>
      <pc:sldChg chg="modSp">
        <pc:chgData name="Anthony Quiroz" userId="9e9aa577-8df6-4e09-b12e-b3e1ba5147c4" providerId="ADAL" clId="{7DCAA5BB-E1E3-4196-9B35-B673FE24EE60}" dt="2025-06-30T15:34:54.548" v="2"/>
        <pc:sldMkLst>
          <pc:docMk/>
          <pc:sldMk cId="3125158309" sldId="283"/>
        </pc:sldMkLst>
        <pc:spChg chg="mod">
          <ac:chgData name="Anthony Quiroz" userId="9e9aa577-8df6-4e09-b12e-b3e1ba5147c4" providerId="ADAL" clId="{7DCAA5BB-E1E3-4196-9B35-B673FE24EE60}" dt="2025-06-30T15:34:54.548" v="2"/>
          <ac:spMkLst>
            <pc:docMk/>
            <pc:sldMk cId="3125158309" sldId="283"/>
            <ac:spMk id="22530" creationId="{00000000-0000-0000-0000-000000000000}"/>
          </ac:spMkLst>
        </pc:spChg>
        <pc:spChg chg="mod">
          <ac:chgData name="Anthony Quiroz" userId="9e9aa577-8df6-4e09-b12e-b3e1ba5147c4" providerId="ADAL" clId="{7DCAA5BB-E1E3-4196-9B35-B673FE24EE60}" dt="2025-06-30T15:34:54.548" v="2"/>
          <ac:spMkLst>
            <pc:docMk/>
            <pc:sldMk cId="3125158309" sldId="283"/>
            <ac:spMk id="22531" creationId="{00000000-0000-0000-0000-000000000000}"/>
          </ac:spMkLst>
        </pc:spChg>
      </pc:sldChg>
      <pc:sldChg chg="modSp">
        <pc:chgData name="Anthony Quiroz" userId="9e9aa577-8df6-4e09-b12e-b3e1ba5147c4" providerId="ADAL" clId="{7DCAA5BB-E1E3-4196-9B35-B673FE24EE60}" dt="2025-06-30T15:34:54.548" v="2"/>
        <pc:sldMkLst>
          <pc:docMk/>
          <pc:sldMk cId="1274548497" sldId="284"/>
        </pc:sldMkLst>
        <pc:spChg chg="mod">
          <ac:chgData name="Anthony Quiroz" userId="9e9aa577-8df6-4e09-b12e-b3e1ba5147c4" providerId="ADAL" clId="{7DCAA5BB-E1E3-4196-9B35-B673FE24EE60}" dt="2025-06-30T15:34:54.548" v="2"/>
          <ac:spMkLst>
            <pc:docMk/>
            <pc:sldMk cId="1274548497" sldId="284"/>
            <ac:spMk id="23554" creationId="{00000000-0000-0000-0000-000000000000}"/>
          </ac:spMkLst>
        </pc:spChg>
        <pc:spChg chg="mod">
          <ac:chgData name="Anthony Quiroz" userId="9e9aa577-8df6-4e09-b12e-b3e1ba5147c4" providerId="ADAL" clId="{7DCAA5BB-E1E3-4196-9B35-B673FE24EE60}" dt="2025-06-30T15:34:54.548" v="2"/>
          <ac:spMkLst>
            <pc:docMk/>
            <pc:sldMk cId="1274548497" sldId="284"/>
            <ac:spMk id="23555" creationId="{00000000-0000-0000-0000-000000000000}"/>
          </ac:spMkLst>
        </pc:spChg>
      </pc:sldChg>
      <pc:sldChg chg="modSp">
        <pc:chgData name="Anthony Quiroz" userId="9e9aa577-8df6-4e09-b12e-b3e1ba5147c4" providerId="ADAL" clId="{7DCAA5BB-E1E3-4196-9B35-B673FE24EE60}" dt="2025-06-30T15:34:54.548" v="2"/>
        <pc:sldMkLst>
          <pc:docMk/>
          <pc:sldMk cId="3339942931" sldId="303"/>
        </pc:sldMkLst>
        <pc:spChg chg="mod">
          <ac:chgData name="Anthony Quiroz" userId="9e9aa577-8df6-4e09-b12e-b3e1ba5147c4" providerId="ADAL" clId="{7DCAA5BB-E1E3-4196-9B35-B673FE24EE60}" dt="2025-06-30T15:34:54.548" v="2"/>
          <ac:spMkLst>
            <pc:docMk/>
            <pc:sldMk cId="3339942931" sldId="303"/>
            <ac:spMk id="2" creationId="{1E19F5C1-F48D-4EC7-CD7E-F54EF6433B20}"/>
          </ac:spMkLst>
        </pc:spChg>
        <pc:spChg chg="mod">
          <ac:chgData name="Anthony Quiroz" userId="9e9aa577-8df6-4e09-b12e-b3e1ba5147c4" providerId="ADAL" clId="{7DCAA5BB-E1E3-4196-9B35-B673FE24EE60}" dt="2025-06-30T15:34:54.548" v="2"/>
          <ac:spMkLst>
            <pc:docMk/>
            <pc:sldMk cId="3339942931" sldId="303"/>
            <ac:spMk id="4" creationId="{F6D16A73-992C-475B-7EB9-6EF2C0C68DCC}"/>
          </ac:spMkLst>
        </pc:spChg>
      </pc:sldChg>
      <pc:sldChg chg="modSp">
        <pc:chgData name="Anthony Quiroz" userId="9e9aa577-8df6-4e09-b12e-b3e1ba5147c4" providerId="ADAL" clId="{7DCAA5BB-E1E3-4196-9B35-B673FE24EE60}" dt="2025-06-30T15:34:48.001" v="0"/>
        <pc:sldMkLst>
          <pc:docMk/>
          <pc:sldMk cId="1294575956" sldId="339"/>
        </pc:sldMkLst>
        <pc:spChg chg="mod">
          <ac:chgData name="Anthony Quiroz" userId="9e9aa577-8df6-4e09-b12e-b3e1ba5147c4" providerId="ADAL" clId="{7DCAA5BB-E1E3-4196-9B35-B673FE24EE60}" dt="2025-06-30T15:34:48.001" v="0"/>
          <ac:spMkLst>
            <pc:docMk/>
            <pc:sldMk cId="1294575956" sldId="339"/>
            <ac:spMk id="6" creationId="{0B31CE46-8925-411D-9FF3-D359FEF8782E}"/>
          </ac:spMkLst>
        </pc:spChg>
      </pc:sldChg>
      <pc:sldMasterChg chg="addSp modSldLayout">
        <pc:chgData name="Anthony Quiroz" userId="9e9aa577-8df6-4e09-b12e-b3e1ba5147c4" providerId="ADAL" clId="{7DCAA5BB-E1E3-4196-9B35-B673FE24EE60}" dt="2025-06-30T15:34:48.001" v="0"/>
        <pc:sldMasterMkLst>
          <pc:docMk/>
          <pc:sldMasterMk cId="1735212620" sldId="2147483713"/>
        </pc:sldMasterMkLst>
        <pc:picChg chg="add">
          <ac:chgData name="Anthony Quiroz" userId="9e9aa577-8df6-4e09-b12e-b3e1ba5147c4" providerId="ADAL" clId="{7DCAA5BB-E1E3-4196-9B35-B673FE24EE60}" dt="2025-06-30T15:34:48.001" v="0"/>
          <ac:picMkLst>
            <pc:docMk/>
            <pc:sldMasterMk cId="1735212620" sldId="2147483713"/>
            <ac:picMk id="7" creationId="{6DD2B30E-B5B7-8A1E-CD4E-FFB601F62FE9}"/>
          </ac:picMkLst>
        </pc:picChg>
        <pc:picChg chg="add">
          <ac:chgData name="Anthony Quiroz" userId="9e9aa577-8df6-4e09-b12e-b3e1ba5147c4" providerId="ADAL" clId="{7DCAA5BB-E1E3-4196-9B35-B673FE24EE60}" dt="2025-06-30T15:34:48.001" v="0"/>
          <ac:picMkLst>
            <pc:docMk/>
            <pc:sldMasterMk cId="1735212620" sldId="2147483713"/>
            <ac:picMk id="9" creationId="{1E50FE93-F5CC-9829-B56E-D42EEF5A924D}"/>
          </ac:picMkLst>
        </pc:picChg>
        <pc:picChg chg="add">
          <ac:chgData name="Anthony Quiroz" userId="9e9aa577-8df6-4e09-b12e-b3e1ba5147c4" providerId="ADAL" clId="{7DCAA5BB-E1E3-4196-9B35-B673FE24EE60}" dt="2025-06-30T15:34:48.001" v="0"/>
          <ac:picMkLst>
            <pc:docMk/>
            <pc:sldMasterMk cId="1735212620" sldId="2147483713"/>
            <ac:picMk id="11" creationId="{8A031945-E437-2403-1FAB-DCF1A56ED131}"/>
          </ac:picMkLst>
        </pc:picChg>
        <pc:sldLayoutChg chg="addSp">
          <pc:chgData name="Anthony Quiroz" userId="9e9aa577-8df6-4e09-b12e-b3e1ba5147c4" providerId="ADAL" clId="{7DCAA5BB-E1E3-4196-9B35-B673FE24EE60}" dt="2025-06-30T15:34:48.001" v="0"/>
          <pc:sldLayoutMkLst>
            <pc:docMk/>
            <pc:sldMasterMk cId="1735212620" sldId="2147483713"/>
            <pc:sldLayoutMk cId="3671371880" sldId="2147483725"/>
          </pc:sldLayoutMkLst>
          <pc:spChg chg="add">
            <ac:chgData name="Anthony Quiroz" userId="9e9aa577-8df6-4e09-b12e-b3e1ba5147c4" providerId="ADAL" clId="{7DCAA5BB-E1E3-4196-9B35-B673FE24EE60}" dt="2025-06-30T15:34:48.001" v="0"/>
            <ac:spMkLst>
              <pc:docMk/>
              <pc:sldMasterMk cId="1735212620" sldId="2147483713"/>
              <pc:sldLayoutMk cId="3671371880" sldId="2147483725"/>
              <ac:spMk id="4" creationId="{B130B11A-AA05-8223-3868-EC869A48732C}"/>
            </ac:spMkLst>
          </pc:spChg>
          <pc:picChg chg="add">
            <ac:chgData name="Anthony Quiroz" userId="9e9aa577-8df6-4e09-b12e-b3e1ba5147c4" providerId="ADAL" clId="{7DCAA5BB-E1E3-4196-9B35-B673FE24EE60}" dt="2025-06-30T15:34:48.001" v="0"/>
            <ac:picMkLst>
              <pc:docMk/>
              <pc:sldMasterMk cId="1735212620" sldId="2147483713"/>
              <pc:sldLayoutMk cId="3671371880" sldId="2147483725"/>
              <ac:picMk id="2" creationId="{087DAA52-D355-6749-B30E-27499D0C7383}"/>
            </ac:picMkLst>
          </pc:picChg>
          <pc:picChg chg="add">
            <ac:chgData name="Anthony Quiroz" userId="9e9aa577-8df6-4e09-b12e-b3e1ba5147c4" providerId="ADAL" clId="{7DCAA5BB-E1E3-4196-9B35-B673FE24EE60}" dt="2025-06-30T15:34:48.001" v="0"/>
            <ac:picMkLst>
              <pc:docMk/>
              <pc:sldMasterMk cId="1735212620" sldId="2147483713"/>
              <pc:sldLayoutMk cId="3671371880" sldId="2147483725"/>
              <ac:picMk id="5" creationId="{122219E1-2459-F5A6-BDC2-81E3EF7F6223}"/>
            </ac:picMkLst>
          </pc:picChg>
          <pc:picChg chg="add">
            <ac:chgData name="Anthony Quiroz" userId="9e9aa577-8df6-4e09-b12e-b3e1ba5147c4" providerId="ADAL" clId="{7DCAA5BB-E1E3-4196-9B35-B673FE24EE60}" dt="2025-06-30T15:34:48.001" v="0"/>
            <ac:picMkLst>
              <pc:docMk/>
              <pc:sldMasterMk cId="1735212620" sldId="2147483713"/>
              <pc:sldLayoutMk cId="3671371880" sldId="2147483725"/>
              <ac:picMk id="7" creationId="{CC06EE64-88EF-1C06-D452-205A0A478253}"/>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4CACDF-390F-43BE-A7B0-8EB2ED18770D}" type="datetimeFigureOut">
              <a:rPr lang="en-US" smtClean="0"/>
              <a:t>1/23/2026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258310-AC33-46E4-81F1-08D666D0F563}" type="slidenum">
              <a:rPr lang="en-US" smtClean="0"/>
              <a:t>‹#›</a:t>
            </a:fld>
            <a:endParaRPr lang="en-US"/>
          </a:p>
        </p:txBody>
      </p:sp>
    </p:spTree>
    <p:extLst>
      <p:ext uri="{BB962C8B-B14F-4D97-AF65-F5344CB8AC3E}">
        <p14:creationId xmlns:p14="http://schemas.microsoft.com/office/powerpoint/2010/main" val="1216660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1B8BEA-CB26-4A19-9B7A-23C02BD23801}" type="datetimeFigureOut">
              <a:rPr lang="en-US" smtClean="0"/>
              <a:t>1/23/2026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1B0B9-DAF5-46F9-9463-94F7BFA26954}" type="slidenum">
              <a:rPr lang="en-US" smtClean="0"/>
              <a:t>‹#›</a:t>
            </a:fld>
            <a:endParaRPr lang="en-US"/>
          </a:p>
        </p:txBody>
      </p:sp>
    </p:spTree>
    <p:extLst>
      <p:ext uri="{BB962C8B-B14F-4D97-AF65-F5344CB8AC3E}">
        <p14:creationId xmlns:p14="http://schemas.microsoft.com/office/powerpoint/2010/main" val="188102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1B0B9-DAF5-46F9-9463-94F7BFA26954}" type="slidenum">
              <a:rPr lang="en-US" smtClean="0"/>
              <a:t>1</a:t>
            </a:fld>
            <a:endParaRPr lang="en-US"/>
          </a:p>
        </p:txBody>
      </p:sp>
    </p:spTree>
    <p:extLst>
      <p:ext uri="{BB962C8B-B14F-4D97-AF65-F5344CB8AC3E}">
        <p14:creationId xmlns:p14="http://schemas.microsoft.com/office/powerpoint/2010/main" val="2329143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buSzPts val="900"/>
            </a:pPr>
            <a:r>
              <a:rPr lang="en-US" dirty="0">
                <a:solidFill>
                  <a:srgbClr val="000000"/>
                </a:solidFill>
                <a:ea typeface="Calibri" panose="020F0502020204030204" pitchFamily="34" charset="0"/>
                <a:cs typeface="Arial" panose="020B0604020202020204" pitchFamily="34" charset="0"/>
              </a:rPr>
              <a:t>This activity is used as closure for this unit on the types of malware.  It is fun to play as a class or students can access the site independently and then compare scores.  It looks like a silly game, but they include serious information about the malware, including some of the ones in Historic Malware Research</a:t>
            </a:r>
            <a:r>
              <a:rPr lang="en-US" b="1" dirty="0">
                <a:solidFill>
                  <a:srgbClr val="000000"/>
                </a:solidFill>
                <a:ea typeface="Calibri" panose="020F0502020204030204" pitchFamily="34" charset="0"/>
                <a:cs typeface="Arial" panose="020B0604020202020204" pitchFamily="34" charset="0"/>
              </a:rPr>
              <a:t>.</a:t>
            </a:r>
            <a:endParaRPr lang="en-US" dirty="0">
              <a:solidFill>
                <a:srgbClr val="000000"/>
              </a:solidFill>
              <a:ea typeface="Calibri" panose="020F0502020204030204" pitchFamily="34" charset="0"/>
            </a:endParaRPr>
          </a:p>
          <a:p>
            <a:endParaRPr lang="en-US" dirty="0"/>
          </a:p>
          <a:p>
            <a:r>
              <a:rPr lang="en-US" dirty="0"/>
              <a:t>https://promon.involve.me/rapper-or-malware</a:t>
            </a:r>
          </a:p>
          <a:p>
            <a:pPr marL="0" marR="0">
              <a:lnSpc>
                <a:spcPct val="107000"/>
              </a:lnSpc>
              <a:spcBef>
                <a:spcPts val="0"/>
              </a:spcBef>
              <a:spcAft>
                <a:spcPts val="800"/>
              </a:spcAft>
            </a:pPr>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10</a:t>
            </a:fld>
            <a:endParaRPr lang="en-US"/>
          </a:p>
        </p:txBody>
      </p:sp>
    </p:spTree>
    <p:extLst>
      <p:ext uri="{BB962C8B-B14F-4D97-AF65-F5344CB8AC3E}">
        <p14:creationId xmlns:p14="http://schemas.microsoft.com/office/powerpoint/2010/main" val="2712910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C8B31-2E72-DDFE-B2B3-39795C51B19C}"/>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906DCB43-45DB-7422-8E0F-DB3981AE5F3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85373" indent="-302067">
              <a:defRPr b="1">
                <a:solidFill>
                  <a:schemeClr val="tx1"/>
                </a:solidFill>
                <a:latin typeface="Arial" pitchFamily="34" charset="0"/>
              </a:defRPr>
            </a:lvl2pPr>
            <a:lvl3pPr marL="1208267" indent="-241654">
              <a:defRPr b="1">
                <a:solidFill>
                  <a:schemeClr val="tx1"/>
                </a:solidFill>
                <a:latin typeface="Arial" pitchFamily="34" charset="0"/>
              </a:defRPr>
            </a:lvl3pPr>
            <a:lvl4pPr marL="1691574" indent="-241654">
              <a:defRPr b="1">
                <a:solidFill>
                  <a:schemeClr val="tx1"/>
                </a:solidFill>
                <a:latin typeface="Arial" pitchFamily="34" charset="0"/>
              </a:defRPr>
            </a:lvl4pPr>
            <a:lvl5pPr marL="2174880" indent="-241654">
              <a:defRPr b="1">
                <a:solidFill>
                  <a:schemeClr val="tx1"/>
                </a:solidFill>
                <a:latin typeface="Arial" pitchFamily="34" charset="0"/>
              </a:defRPr>
            </a:lvl5pPr>
            <a:lvl6pPr marL="2658188" indent="-241654" eaLnBrk="0" fontAlgn="base" hangingPunct="0">
              <a:spcBef>
                <a:spcPct val="0"/>
              </a:spcBef>
              <a:spcAft>
                <a:spcPct val="0"/>
              </a:spcAft>
              <a:defRPr b="1">
                <a:solidFill>
                  <a:schemeClr val="tx1"/>
                </a:solidFill>
                <a:latin typeface="Arial" pitchFamily="34" charset="0"/>
              </a:defRPr>
            </a:lvl6pPr>
            <a:lvl7pPr marL="3141495" indent="-241654" eaLnBrk="0" fontAlgn="base" hangingPunct="0">
              <a:spcBef>
                <a:spcPct val="0"/>
              </a:spcBef>
              <a:spcAft>
                <a:spcPct val="0"/>
              </a:spcAft>
              <a:defRPr b="1">
                <a:solidFill>
                  <a:schemeClr val="tx1"/>
                </a:solidFill>
                <a:latin typeface="Arial" pitchFamily="34" charset="0"/>
              </a:defRPr>
            </a:lvl7pPr>
            <a:lvl8pPr marL="3624801" indent="-241654" eaLnBrk="0" fontAlgn="base" hangingPunct="0">
              <a:spcBef>
                <a:spcPct val="0"/>
              </a:spcBef>
              <a:spcAft>
                <a:spcPct val="0"/>
              </a:spcAft>
              <a:defRPr b="1">
                <a:solidFill>
                  <a:schemeClr val="tx1"/>
                </a:solidFill>
                <a:latin typeface="Arial" pitchFamily="34" charset="0"/>
              </a:defRPr>
            </a:lvl8pPr>
            <a:lvl9pPr marL="4108108" indent="-241654" eaLnBrk="0" fontAlgn="base" hangingPunct="0">
              <a:spcBef>
                <a:spcPct val="0"/>
              </a:spcBef>
              <a:spcAft>
                <a:spcPct val="0"/>
              </a:spcAft>
              <a:defRPr b="1">
                <a:solidFill>
                  <a:schemeClr val="tx1"/>
                </a:solidFill>
                <a:latin typeface="Arial" pitchFamily="34" charset="0"/>
              </a:defRPr>
            </a:lvl9pPr>
          </a:lstStyle>
          <a:p>
            <a:fld id="{C22D2ADE-A48C-41D3-9A9D-387B215F1C05}" type="slidenum">
              <a:rPr lang="en-US" b="0" smtClean="0"/>
              <a:pPr/>
              <a:t>2</a:t>
            </a:fld>
            <a:endParaRPr lang="en-US" b="0"/>
          </a:p>
        </p:txBody>
      </p:sp>
      <p:sp>
        <p:nvSpPr>
          <p:cNvPr id="27651" name="Rectangle 2">
            <a:extLst>
              <a:ext uri="{FF2B5EF4-FFF2-40B4-BE49-F238E27FC236}">
                <a16:creationId xmlns:a16="http://schemas.microsoft.com/office/drawing/2014/main" id="{B7F23D79-BD19-5B75-B321-D6499E22461E}"/>
              </a:ext>
            </a:extLst>
          </p:cNvPr>
          <p:cNvSpPr>
            <a:spLocks noGrp="1" noRot="1" noChangeAspect="1" noChangeArrowheads="1" noTextEdit="1"/>
          </p:cNvSpPr>
          <p:nvPr>
            <p:ph type="sldImg"/>
          </p:nvPr>
        </p:nvSpPr>
        <p:spPr>
          <a:xfrm>
            <a:off x="458788" y="719138"/>
            <a:ext cx="6399212" cy="3600450"/>
          </a:xfrm>
          <a:ln/>
        </p:spPr>
      </p:sp>
      <p:sp>
        <p:nvSpPr>
          <p:cNvPr id="27652" name="Rectangle 3">
            <a:extLst>
              <a:ext uri="{FF2B5EF4-FFF2-40B4-BE49-F238E27FC236}">
                <a16:creationId xmlns:a16="http://schemas.microsoft.com/office/drawing/2014/main" id="{9F5618A4-5ED3-39E1-162B-4563487D2556}"/>
              </a:ext>
            </a:extLst>
          </p:cNvPr>
          <p:cNvSpPr>
            <a:spLocks noGrp="1" noChangeArrowheads="1"/>
          </p:cNvSpPr>
          <p:nvPr>
            <p:ph type="body" idx="1"/>
          </p:nvPr>
        </p:nvSpPr>
        <p:spPr>
          <a:xfrm>
            <a:off x="458788" y="4560570"/>
            <a:ext cx="6399212" cy="43205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latin typeface="Arial" pitchFamily="34" charset="0"/>
              </a:rPr>
              <a:t>Ransomware has exploded onto the malware scene in the last few years. Besides locking your data, most of the ransomware uses some fear tactic to push the victim to react quickly and pay the ransom.  Health care providers especially are getting very hard hit because they are now required to keep patient health data in digital form and once the files are locked, they are very motivated to give up and pay the ransom to get a timely return to accessing the data. </a:t>
            </a:r>
          </a:p>
          <a:p>
            <a:pPr eaLnBrk="1" hangingPunct="1"/>
            <a:endParaRPr lang="en-US" dirty="0">
              <a:latin typeface="Arial" pitchFamily="34" charset="0"/>
            </a:endParaRPr>
          </a:p>
          <a:p>
            <a:pPr eaLnBrk="1" hangingPunct="1"/>
            <a:r>
              <a:rPr lang="en-US" dirty="0">
                <a:latin typeface="Arial" pitchFamily="34" charset="0"/>
              </a:rPr>
              <a:t>We will look at how to protect against malware in general in another lesson.  However, it is worth saying now that the BEST protection against ransomware is to do regular backups of your files to an external drive that is disconnected from the PC after backup.  Ransomware knows how to infect attached devices and network shared drives and even files stored in the cloud!!</a:t>
            </a:r>
          </a:p>
          <a:p>
            <a:pPr eaLnBrk="1" hangingPunct="1"/>
            <a:endParaRPr lang="en-US" dirty="0">
              <a:latin typeface="Arial" pitchFamily="34" charset="0"/>
            </a:endParaRPr>
          </a:p>
        </p:txBody>
      </p:sp>
    </p:spTree>
    <p:extLst>
      <p:ext uri="{BB962C8B-B14F-4D97-AF65-F5344CB8AC3E}">
        <p14:creationId xmlns:p14="http://schemas.microsoft.com/office/powerpoint/2010/main" val="408440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85373" indent="-302067">
              <a:defRPr b="1">
                <a:solidFill>
                  <a:schemeClr val="tx1"/>
                </a:solidFill>
                <a:latin typeface="Arial" pitchFamily="34" charset="0"/>
              </a:defRPr>
            </a:lvl2pPr>
            <a:lvl3pPr marL="1208267" indent="-241654">
              <a:defRPr b="1">
                <a:solidFill>
                  <a:schemeClr val="tx1"/>
                </a:solidFill>
                <a:latin typeface="Arial" pitchFamily="34" charset="0"/>
              </a:defRPr>
            </a:lvl3pPr>
            <a:lvl4pPr marL="1691574" indent="-241654">
              <a:defRPr b="1">
                <a:solidFill>
                  <a:schemeClr val="tx1"/>
                </a:solidFill>
                <a:latin typeface="Arial" pitchFamily="34" charset="0"/>
              </a:defRPr>
            </a:lvl4pPr>
            <a:lvl5pPr marL="2174880" indent="-241654">
              <a:defRPr b="1">
                <a:solidFill>
                  <a:schemeClr val="tx1"/>
                </a:solidFill>
                <a:latin typeface="Arial" pitchFamily="34" charset="0"/>
              </a:defRPr>
            </a:lvl5pPr>
            <a:lvl6pPr marL="2658188" indent="-241654" eaLnBrk="0" fontAlgn="base" hangingPunct="0">
              <a:spcBef>
                <a:spcPct val="0"/>
              </a:spcBef>
              <a:spcAft>
                <a:spcPct val="0"/>
              </a:spcAft>
              <a:defRPr b="1">
                <a:solidFill>
                  <a:schemeClr val="tx1"/>
                </a:solidFill>
                <a:latin typeface="Arial" pitchFamily="34" charset="0"/>
              </a:defRPr>
            </a:lvl6pPr>
            <a:lvl7pPr marL="3141495" indent="-241654" eaLnBrk="0" fontAlgn="base" hangingPunct="0">
              <a:spcBef>
                <a:spcPct val="0"/>
              </a:spcBef>
              <a:spcAft>
                <a:spcPct val="0"/>
              </a:spcAft>
              <a:defRPr b="1">
                <a:solidFill>
                  <a:schemeClr val="tx1"/>
                </a:solidFill>
                <a:latin typeface="Arial" pitchFamily="34" charset="0"/>
              </a:defRPr>
            </a:lvl7pPr>
            <a:lvl8pPr marL="3624801" indent="-241654" eaLnBrk="0" fontAlgn="base" hangingPunct="0">
              <a:spcBef>
                <a:spcPct val="0"/>
              </a:spcBef>
              <a:spcAft>
                <a:spcPct val="0"/>
              </a:spcAft>
              <a:defRPr b="1">
                <a:solidFill>
                  <a:schemeClr val="tx1"/>
                </a:solidFill>
                <a:latin typeface="Arial" pitchFamily="34" charset="0"/>
              </a:defRPr>
            </a:lvl8pPr>
            <a:lvl9pPr marL="4108108" indent="-241654" eaLnBrk="0" fontAlgn="base" hangingPunct="0">
              <a:spcBef>
                <a:spcPct val="0"/>
              </a:spcBef>
              <a:spcAft>
                <a:spcPct val="0"/>
              </a:spcAft>
              <a:defRPr b="1">
                <a:solidFill>
                  <a:schemeClr val="tx1"/>
                </a:solidFill>
                <a:latin typeface="Arial" pitchFamily="34" charset="0"/>
              </a:defRPr>
            </a:lvl9pPr>
          </a:lstStyle>
          <a:p>
            <a:fld id="{BCB7206C-546E-4D7B-BBEC-B227CA1A8CE4}" type="slidenum">
              <a:rPr lang="en-US" b="0" smtClean="0"/>
              <a:pPr/>
              <a:t>3</a:t>
            </a:fld>
            <a:endParaRPr lang="en-US" b="0"/>
          </a:p>
        </p:txBody>
      </p:sp>
      <p:sp>
        <p:nvSpPr>
          <p:cNvPr id="28675" name="Rectangle 2"/>
          <p:cNvSpPr>
            <a:spLocks noGrp="1" noRot="1" noChangeAspect="1" noChangeArrowheads="1" noTextEdit="1"/>
          </p:cNvSpPr>
          <p:nvPr>
            <p:ph type="sldImg"/>
          </p:nvPr>
        </p:nvSpPr>
        <p:spPr>
          <a:xfrm>
            <a:off x="458788" y="719138"/>
            <a:ext cx="6399212" cy="3600450"/>
          </a:xfrm>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Arial" pitchFamily="34" charset="0"/>
              </a:rPr>
              <a:t>Spyware runs on the computer, tracking your activity and reports it to others, such as advertisers or hackers. Sometimes spyware is a program that was purchased by the computer owner (might be your boss or spouse or a parent!) in order to monitor the use of the computer.  </a:t>
            </a:r>
          </a:p>
          <a:p>
            <a:pPr eaLnBrk="1" hangingPunct="1"/>
            <a:endParaRPr lang="en-US">
              <a:latin typeface="Arial" pitchFamily="34" charset="0"/>
            </a:endParaRPr>
          </a:p>
          <a:p>
            <a:pPr eaLnBrk="1" hangingPunct="1"/>
            <a:r>
              <a:rPr lang="en-US">
                <a:latin typeface="Arial" pitchFamily="34" charset="0"/>
              </a:rPr>
              <a:t>Alternatively, it is often installed through a Trojan or a clickable link like a pop-up  message that may prompts you to download a software utility that you “need”, or software may be downloaded automatically without your knowledge.  Could be something as evil as a </a:t>
            </a:r>
            <a:r>
              <a:rPr lang="en-US" err="1">
                <a:latin typeface="Arial" pitchFamily="34" charset="0"/>
              </a:rPr>
              <a:t>keylogger</a:t>
            </a:r>
            <a:r>
              <a:rPr lang="en-US">
                <a:latin typeface="Arial" pitchFamily="34" charset="0"/>
              </a:rPr>
              <a:t> or it might be more innocent tracking of what items you are buying so they can provide more targeted ads.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458788" y="719138"/>
            <a:ext cx="6399212" cy="3600450"/>
          </a:xfrm>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Arial" pitchFamily="34" charset="0"/>
              </a:rPr>
              <a:t>Adware is irritating  and can even incapacitate your use of the computer or at least the browser because of all the pop ups and redirects. Companies will pay for “eyeballs” - the fact that someone looked at their advertisement.  A good example of adware are the toolbars that are added to your browser - sometimes installed when you update a program like Java or Adobe.</a:t>
            </a:r>
          </a:p>
        </p:txBody>
      </p:sp>
      <p:sp>
        <p:nvSpPr>
          <p:cNvPr id="29700"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85373" indent="-302067">
              <a:defRPr b="1">
                <a:solidFill>
                  <a:schemeClr val="tx1"/>
                </a:solidFill>
                <a:latin typeface="Arial" pitchFamily="34" charset="0"/>
              </a:defRPr>
            </a:lvl2pPr>
            <a:lvl3pPr marL="1208267" indent="-241654">
              <a:defRPr b="1">
                <a:solidFill>
                  <a:schemeClr val="tx1"/>
                </a:solidFill>
                <a:latin typeface="Arial" pitchFamily="34" charset="0"/>
              </a:defRPr>
            </a:lvl3pPr>
            <a:lvl4pPr marL="1691574" indent="-241654">
              <a:defRPr b="1">
                <a:solidFill>
                  <a:schemeClr val="tx1"/>
                </a:solidFill>
                <a:latin typeface="Arial" pitchFamily="34" charset="0"/>
              </a:defRPr>
            </a:lvl4pPr>
            <a:lvl5pPr marL="2174880" indent="-241654">
              <a:defRPr b="1">
                <a:solidFill>
                  <a:schemeClr val="tx1"/>
                </a:solidFill>
                <a:latin typeface="Arial" pitchFamily="34" charset="0"/>
              </a:defRPr>
            </a:lvl5pPr>
            <a:lvl6pPr marL="2658188" indent="-241654" eaLnBrk="0" fontAlgn="base" hangingPunct="0">
              <a:spcBef>
                <a:spcPct val="0"/>
              </a:spcBef>
              <a:spcAft>
                <a:spcPct val="0"/>
              </a:spcAft>
              <a:defRPr b="1">
                <a:solidFill>
                  <a:schemeClr val="tx1"/>
                </a:solidFill>
                <a:latin typeface="Arial" pitchFamily="34" charset="0"/>
              </a:defRPr>
            </a:lvl6pPr>
            <a:lvl7pPr marL="3141495" indent="-241654" eaLnBrk="0" fontAlgn="base" hangingPunct="0">
              <a:spcBef>
                <a:spcPct val="0"/>
              </a:spcBef>
              <a:spcAft>
                <a:spcPct val="0"/>
              </a:spcAft>
              <a:defRPr b="1">
                <a:solidFill>
                  <a:schemeClr val="tx1"/>
                </a:solidFill>
                <a:latin typeface="Arial" pitchFamily="34" charset="0"/>
              </a:defRPr>
            </a:lvl7pPr>
            <a:lvl8pPr marL="3624801" indent="-241654" eaLnBrk="0" fontAlgn="base" hangingPunct="0">
              <a:spcBef>
                <a:spcPct val="0"/>
              </a:spcBef>
              <a:spcAft>
                <a:spcPct val="0"/>
              </a:spcAft>
              <a:defRPr b="1">
                <a:solidFill>
                  <a:schemeClr val="tx1"/>
                </a:solidFill>
                <a:latin typeface="Arial" pitchFamily="34" charset="0"/>
              </a:defRPr>
            </a:lvl8pPr>
            <a:lvl9pPr marL="4108108" indent="-241654" eaLnBrk="0" fontAlgn="base" hangingPunct="0">
              <a:spcBef>
                <a:spcPct val="0"/>
              </a:spcBef>
              <a:spcAft>
                <a:spcPct val="0"/>
              </a:spcAft>
              <a:defRPr b="1">
                <a:solidFill>
                  <a:schemeClr val="tx1"/>
                </a:solidFill>
                <a:latin typeface="Arial" pitchFamily="34" charset="0"/>
              </a:defRPr>
            </a:lvl9pPr>
          </a:lstStyle>
          <a:p>
            <a:fld id="{DA2A605C-094E-4D04-B1CB-FDECE1565D6D}" type="slidenum">
              <a:rPr lang="en-US" b="0" smtClean="0"/>
              <a:pPr/>
              <a:t>4</a:t>
            </a:fld>
            <a:endParaRPr lang="en-US" b="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xfrm>
            <a:off x="458788" y="719138"/>
            <a:ext cx="6399212" cy="3600450"/>
          </a:xfrm>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Arial" pitchFamily="34" charset="0"/>
              </a:rPr>
              <a:t>The PUP/PUA and Adware programs are not really malware because there is no malicious activity - no damage is done and nothing is stolen like with spam, spyware or </a:t>
            </a:r>
            <a:r>
              <a:rPr lang="en-US" err="1">
                <a:latin typeface="Arial" pitchFamily="34" charset="0"/>
              </a:rPr>
              <a:t>trojans</a:t>
            </a:r>
            <a:r>
              <a:rPr lang="en-US">
                <a:latin typeface="Arial" pitchFamily="34" charset="0"/>
              </a:rPr>
              <a:t>.  BUT they can have a very bad effect on the performance of your pc by “clogging” it up with inefficient code and hogging memory / processor resources.  The words “potentially unwanted” are used in the name because it is real software that could be something a user wants, but not likely.  </a:t>
            </a:r>
          </a:p>
          <a:p>
            <a:endParaRPr lang="en-US">
              <a:latin typeface="Arial" pitchFamily="34" charset="0"/>
            </a:endParaRPr>
          </a:p>
          <a:p>
            <a:r>
              <a:rPr lang="en-US">
                <a:latin typeface="Arial" pitchFamily="34" charset="0"/>
              </a:rPr>
              <a:t>This is the best example of where the user clicked “OK” or said “yes” to a message without really reading it.</a:t>
            </a:r>
          </a:p>
        </p:txBody>
      </p:sp>
      <p:sp>
        <p:nvSpPr>
          <p:cNvPr id="30724"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85373" indent="-302067">
              <a:defRPr b="1">
                <a:solidFill>
                  <a:schemeClr val="tx1"/>
                </a:solidFill>
                <a:latin typeface="Arial" pitchFamily="34" charset="0"/>
              </a:defRPr>
            </a:lvl2pPr>
            <a:lvl3pPr marL="1208267" indent="-241654">
              <a:defRPr b="1">
                <a:solidFill>
                  <a:schemeClr val="tx1"/>
                </a:solidFill>
                <a:latin typeface="Arial" pitchFamily="34" charset="0"/>
              </a:defRPr>
            </a:lvl3pPr>
            <a:lvl4pPr marL="1691574" indent="-241654">
              <a:defRPr b="1">
                <a:solidFill>
                  <a:schemeClr val="tx1"/>
                </a:solidFill>
                <a:latin typeface="Arial" pitchFamily="34" charset="0"/>
              </a:defRPr>
            </a:lvl4pPr>
            <a:lvl5pPr marL="2174880" indent="-241654">
              <a:defRPr b="1">
                <a:solidFill>
                  <a:schemeClr val="tx1"/>
                </a:solidFill>
                <a:latin typeface="Arial" pitchFamily="34" charset="0"/>
              </a:defRPr>
            </a:lvl5pPr>
            <a:lvl6pPr marL="2658188" indent="-241654" eaLnBrk="0" fontAlgn="base" hangingPunct="0">
              <a:spcBef>
                <a:spcPct val="0"/>
              </a:spcBef>
              <a:spcAft>
                <a:spcPct val="0"/>
              </a:spcAft>
              <a:defRPr b="1">
                <a:solidFill>
                  <a:schemeClr val="tx1"/>
                </a:solidFill>
                <a:latin typeface="Arial" pitchFamily="34" charset="0"/>
              </a:defRPr>
            </a:lvl6pPr>
            <a:lvl7pPr marL="3141495" indent="-241654" eaLnBrk="0" fontAlgn="base" hangingPunct="0">
              <a:spcBef>
                <a:spcPct val="0"/>
              </a:spcBef>
              <a:spcAft>
                <a:spcPct val="0"/>
              </a:spcAft>
              <a:defRPr b="1">
                <a:solidFill>
                  <a:schemeClr val="tx1"/>
                </a:solidFill>
                <a:latin typeface="Arial" pitchFamily="34" charset="0"/>
              </a:defRPr>
            </a:lvl7pPr>
            <a:lvl8pPr marL="3624801" indent="-241654" eaLnBrk="0" fontAlgn="base" hangingPunct="0">
              <a:spcBef>
                <a:spcPct val="0"/>
              </a:spcBef>
              <a:spcAft>
                <a:spcPct val="0"/>
              </a:spcAft>
              <a:defRPr b="1">
                <a:solidFill>
                  <a:schemeClr val="tx1"/>
                </a:solidFill>
                <a:latin typeface="Arial" pitchFamily="34" charset="0"/>
              </a:defRPr>
            </a:lvl8pPr>
            <a:lvl9pPr marL="4108108" indent="-241654" eaLnBrk="0" fontAlgn="base" hangingPunct="0">
              <a:spcBef>
                <a:spcPct val="0"/>
              </a:spcBef>
              <a:spcAft>
                <a:spcPct val="0"/>
              </a:spcAft>
              <a:defRPr b="1">
                <a:solidFill>
                  <a:schemeClr val="tx1"/>
                </a:solidFill>
                <a:latin typeface="Arial" pitchFamily="34" charset="0"/>
              </a:defRPr>
            </a:lvl9pPr>
          </a:lstStyle>
          <a:p>
            <a:fld id="{1CC60086-0E47-47BD-B9FE-C661F3474F2A}" type="slidenum">
              <a:rPr lang="en-US" b="0" smtClean="0"/>
              <a:pPr/>
              <a:t>5</a:t>
            </a:fld>
            <a:endParaRPr lang="en-US" b="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xfrm>
            <a:off x="458788" y="719138"/>
            <a:ext cx="6399212" cy="3600450"/>
          </a:xfrm>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latin typeface="Arial" pitchFamily="34" charset="0"/>
              </a:rPr>
              <a:t>The key is that the mail is </a:t>
            </a:r>
            <a:r>
              <a:rPr lang="en-US" b="1" u="sng" dirty="0">
                <a:latin typeface="Arial" pitchFamily="34" charset="0"/>
              </a:rPr>
              <a:t>unsolicited</a:t>
            </a:r>
            <a:r>
              <a:rPr lang="en-US" dirty="0">
                <a:latin typeface="Arial" pitchFamily="34" charset="0"/>
              </a:rPr>
              <a:t>.  Often when we are on a website, especially shopping, we don’t notice that there is a checkbox to sign up for the newsletter or discounts.  That means we got on their mailing list and the subsequent emails are technically not spam -  we signed up for that by not paying attention.  Those are usually easy to unsubscribe from, but real spam isn’t so easy.</a:t>
            </a:r>
          </a:p>
        </p:txBody>
      </p:sp>
      <p:sp>
        <p:nvSpPr>
          <p:cNvPr id="32772"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85373" indent="-302067">
              <a:defRPr b="1">
                <a:solidFill>
                  <a:schemeClr val="tx1"/>
                </a:solidFill>
                <a:latin typeface="Arial" pitchFamily="34" charset="0"/>
              </a:defRPr>
            </a:lvl2pPr>
            <a:lvl3pPr marL="1208267" indent="-241654">
              <a:defRPr b="1">
                <a:solidFill>
                  <a:schemeClr val="tx1"/>
                </a:solidFill>
                <a:latin typeface="Arial" pitchFamily="34" charset="0"/>
              </a:defRPr>
            </a:lvl3pPr>
            <a:lvl4pPr marL="1691574" indent="-241654">
              <a:defRPr b="1">
                <a:solidFill>
                  <a:schemeClr val="tx1"/>
                </a:solidFill>
                <a:latin typeface="Arial" pitchFamily="34" charset="0"/>
              </a:defRPr>
            </a:lvl4pPr>
            <a:lvl5pPr marL="2174880" indent="-241654">
              <a:defRPr b="1">
                <a:solidFill>
                  <a:schemeClr val="tx1"/>
                </a:solidFill>
                <a:latin typeface="Arial" pitchFamily="34" charset="0"/>
              </a:defRPr>
            </a:lvl5pPr>
            <a:lvl6pPr marL="2658188" indent="-241654" eaLnBrk="0" fontAlgn="base" hangingPunct="0">
              <a:spcBef>
                <a:spcPct val="0"/>
              </a:spcBef>
              <a:spcAft>
                <a:spcPct val="0"/>
              </a:spcAft>
              <a:defRPr b="1">
                <a:solidFill>
                  <a:schemeClr val="tx1"/>
                </a:solidFill>
                <a:latin typeface="Arial" pitchFamily="34" charset="0"/>
              </a:defRPr>
            </a:lvl6pPr>
            <a:lvl7pPr marL="3141495" indent="-241654" eaLnBrk="0" fontAlgn="base" hangingPunct="0">
              <a:spcBef>
                <a:spcPct val="0"/>
              </a:spcBef>
              <a:spcAft>
                <a:spcPct val="0"/>
              </a:spcAft>
              <a:defRPr b="1">
                <a:solidFill>
                  <a:schemeClr val="tx1"/>
                </a:solidFill>
                <a:latin typeface="Arial" pitchFamily="34" charset="0"/>
              </a:defRPr>
            </a:lvl7pPr>
            <a:lvl8pPr marL="3624801" indent="-241654" eaLnBrk="0" fontAlgn="base" hangingPunct="0">
              <a:spcBef>
                <a:spcPct val="0"/>
              </a:spcBef>
              <a:spcAft>
                <a:spcPct val="0"/>
              </a:spcAft>
              <a:defRPr b="1">
                <a:solidFill>
                  <a:schemeClr val="tx1"/>
                </a:solidFill>
                <a:latin typeface="Arial" pitchFamily="34" charset="0"/>
              </a:defRPr>
            </a:lvl8pPr>
            <a:lvl9pPr marL="4108108" indent="-241654" eaLnBrk="0" fontAlgn="base" hangingPunct="0">
              <a:spcBef>
                <a:spcPct val="0"/>
              </a:spcBef>
              <a:spcAft>
                <a:spcPct val="0"/>
              </a:spcAft>
              <a:defRPr b="1">
                <a:solidFill>
                  <a:schemeClr val="tx1"/>
                </a:solidFill>
                <a:latin typeface="Arial" pitchFamily="34" charset="0"/>
              </a:defRPr>
            </a:lvl9pPr>
          </a:lstStyle>
          <a:p>
            <a:fld id="{9B905EAE-0D41-4A42-BEDE-031807DEBE8B}" type="slidenum">
              <a:rPr lang="en-US" b="0" smtClean="0"/>
              <a:pPr/>
              <a:t>6</a:t>
            </a:fld>
            <a:endParaRPr lang="en-US" b="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xfrm>
            <a:off x="458788" y="719138"/>
            <a:ext cx="6399212" cy="3600450"/>
          </a:xfrm>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Arial" pitchFamily="34" charset="0"/>
              </a:rPr>
              <a:t>To wrap up this section, let’s examine how malware can affect your actual computer.  These are fairly obvious and have happened to most of us at one time or another.</a:t>
            </a:r>
          </a:p>
        </p:txBody>
      </p:sp>
      <p:sp>
        <p:nvSpPr>
          <p:cNvPr id="38916"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85373" indent="-302067">
              <a:defRPr b="1">
                <a:solidFill>
                  <a:schemeClr val="tx1"/>
                </a:solidFill>
                <a:latin typeface="Arial" pitchFamily="34" charset="0"/>
              </a:defRPr>
            </a:lvl2pPr>
            <a:lvl3pPr marL="1208267" indent="-241654">
              <a:defRPr b="1">
                <a:solidFill>
                  <a:schemeClr val="tx1"/>
                </a:solidFill>
                <a:latin typeface="Arial" pitchFamily="34" charset="0"/>
              </a:defRPr>
            </a:lvl3pPr>
            <a:lvl4pPr marL="1691574" indent="-241654">
              <a:defRPr b="1">
                <a:solidFill>
                  <a:schemeClr val="tx1"/>
                </a:solidFill>
                <a:latin typeface="Arial" pitchFamily="34" charset="0"/>
              </a:defRPr>
            </a:lvl4pPr>
            <a:lvl5pPr marL="2174880" indent="-241654">
              <a:defRPr b="1">
                <a:solidFill>
                  <a:schemeClr val="tx1"/>
                </a:solidFill>
                <a:latin typeface="Arial" pitchFamily="34" charset="0"/>
              </a:defRPr>
            </a:lvl5pPr>
            <a:lvl6pPr marL="2658188" indent="-241654" eaLnBrk="0" fontAlgn="base" hangingPunct="0">
              <a:spcBef>
                <a:spcPct val="0"/>
              </a:spcBef>
              <a:spcAft>
                <a:spcPct val="0"/>
              </a:spcAft>
              <a:defRPr b="1">
                <a:solidFill>
                  <a:schemeClr val="tx1"/>
                </a:solidFill>
                <a:latin typeface="Arial" pitchFamily="34" charset="0"/>
              </a:defRPr>
            </a:lvl6pPr>
            <a:lvl7pPr marL="3141495" indent="-241654" eaLnBrk="0" fontAlgn="base" hangingPunct="0">
              <a:spcBef>
                <a:spcPct val="0"/>
              </a:spcBef>
              <a:spcAft>
                <a:spcPct val="0"/>
              </a:spcAft>
              <a:defRPr b="1">
                <a:solidFill>
                  <a:schemeClr val="tx1"/>
                </a:solidFill>
                <a:latin typeface="Arial" pitchFamily="34" charset="0"/>
              </a:defRPr>
            </a:lvl7pPr>
            <a:lvl8pPr marL="3624801" indent="-241654" eaLnBrk="0" fontAlgn="base" hangingPunct="0">
              <a:spcBef>
                <a:spcPct val="0"/>
              </a:spcBef>
              <a:spcAft>
                <a:spcPct val="0"/>
              </a:spcAft>
              <a:defRPr b="1">
                <a:solidFill>
                  <a:schemeClr val="tx1"/>
                </a:solidFill>
                <a:latin typeface="Arial" pitchFamily="34" charset="0"/>
              </a:defRPr>
            </a:lvl8pPr>
            <a:lvl9pPr marL="4108108" indent="-241654" eaLnBrk="0" fontAlgn="base" hangingPunct="0">
              <a:spcBef>
                <a:spcPct val="0"/>
              </a:spcBef>
              <a:spcAft>
                <a:spcPct val="0"/>
              </a:spcAft>
              <a:defRPr b="1">
                <a:solidFill>
                  <a:schemeClr val="tx1"/>
                </a:solidFill>
                <a:latin typeface="Arial" pitchFamily="34" charset="0"/>
              </a:defRPr>
            </a:lvl9pPr>
          </a:lstStyle>
          <a:p>
            <a:fld id="{C2C7BDFC-20FA-45F4-8C6C-F09D616FBF9E}" type="slidenum">
              <a:rPr lang="en-US" b="0" smtClean="0"/>
              <a:pPr/>
              <a:t>7</a:t>
            </a:fld>
            <a:endParaRPr lang="en-US" b="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458788" y="719138"/>
            <a:ext cx="6399212" cy="3600450"/>
          </a:xfrm>
          <a:ln/>
        </p:spPr>
      </p:sp>
      <p:sp>
        <p:nvSpPr>
          <p:cNvPr id="3" name="Notes Placeholder 2"/>
          <p:cNvSpPr>
            <a:spLocks noGrp="1"/>
          </p:cNvSpPr>
          <p:nvPr>
            <p:ph type="body" idx="1"/>
          </p:nvPr>
        </p:nvSpPr>
        <p:spPr>
          <a:xfrm>
            <a:off x="228600" y="4560570"/>
            <a:ext cx="6842761" cy="4725837"/>
          </a:xfrm>
        </p:spPr>
        <p:txBody>
          <a:bodyPr/>
          <a:lstStyle/>
          <a:p>
            <a:pPr>
              <a:defRPr/>
            </a:pPr>
            <a:r>
              <a:rPr lang="en-US" dirty="0">
                <a:latin typeface="Arial" pitchFamily="34" charset="0"/>
                <a:cs typeface="Arial" pitchFamily="34" charset="0"/>
              </a:rPr>
              <a:t>But many people don’t realize that having malware on your PC can result in personal consequences.</a:t>
            </a:r>
          </a:p>
          <a:p>
            <a:pPr marL="241654" indent="-241654">
              <a:buFont typeface="+mj-lt"/>
              <a:buAutoNum type="arabicPeriod"/>
              <a:defRPr/>
            </a:pPr>
            <a:r>
              <a:rPr lang="en-US" dirty="0">
                <a:latin typeface="Arial" pitchFamily="34" charset="0"/>
                <a:cs typeface="Arial" pitchFamily="34" charset="0"/>
              </a:rPr>
              <a:t>You might be unable to use the Internet if the malware affects performance BUT you could also be blocked by your ISP (Internet Service Provider) if they see a lot of activity that indicates you are infected.  Most ISPs actually give away anti-virus software to their clients because they feel some responsibility to keep a clean network.  So if your computer seems to be participating in botnet activity or sending out lots of weird traffic, they will block you to protect the rest of their client.</a:t>
            </a:r>
          </a:p>
          <a:p>
            <a:pPr marL="96662" lvl="1">
              <a:defRPr/>
            </a:pPr>
            <a:r>
              <a:rPr lang="en-US" dirty="0">
                <a:latin typeface="Arial" pitchFamily="34" charset="0"/>
                <a:cs typeface="Arial" pitchFamily="34" charset="0"/>
              </a:rPr>
              <a:t>Also consider that malware or a broken OS could mean you have lost all your files - they could be inaccessible or they could actually be deleted or damaged.  </a:t>
            </a:r>
          </a:p>
          <a:p>
            <a:pPr marL="241654" indent="-241654">
              <a:buFont typeface="+mj-lt"/>
              <a:buAutoNum type="arabicPeriod"/>
              <a:defRPr/>
            </a:pPr>
            <a:r>
              <a:rPr lang="en-US" dirty="0">
                <a:latin typeface="Arial" pitchFamily="34" charset="0"/>
                <a:cs typeface="Arial" pitchFamily="34" charset="0"/>
              </a:rPr>
              <a:t>If your computer has been accessed by a spammer, they may use your email address - in which case your address could end up on a blacklist. This means that any emails you send out get dropped instead of being delivered.</a:t>
            </a:r>
          </a:p>
          <a:p>
            <a:pPr marL="241654" indent="-241654">
              <a:buFont typeface="+mj-lt"/>
              <a:buAutoNum type="arabicPeriod"/>
              <a:defRPr/>
            </a:pPr>
            <a:r>
              <a:rPr lang="en-US" dirty="0">
                <a:latin typeface="Arial" pitchFamily="34" charset="0"/>
                <a:cs typeface="Arial" pitchFamily="34" charset="0"/>
              </a:rPr>
              <a:t>It is against the law to have certain types of files on your computer, so many criminals will store the illegal files on someone else’s computer and then access the files remotely. That person’s computer could be yours and you would never know it until the law comes knocking!</a:t>
            </a:r>
          </a:p>
          <a:p>
            <a:pPr marL="724960" lvl="1" indent="-241654">
              <a:buFont typeface="Arial" pitchFamily="34" charset="0"/>
              <a:buChar char="•"/>
              <a:defRPr/>
            </a:pPr>
            <a:r>
              <a:rPr lang="en-US" dirty="0">
                <a:latin typeface="Arial" pitchFamily="34" charset="0"/>
                <a:cs typeface="Arial" pitchFamily="34" charset="0"/>
              </a:rPr>
              <a:t>certain types of pornography, especially pictures of children (pedophilia) - these are illegal and there are severe </a:t>
            </a:r>
            <a:r>
              <a:rPr lang="en-US">
                <a:latin typeface="Arial" pitchFamily="34" charset="0"/>
                <a:cs typeface="Arial" pitchFamily="34" charset="0"/>
              </a:rPr>
              <a:t>penalties.</a:t>
            </a:r>
          </a:p>
          <a:p>
            <a:pPr marL="724960" lvl="1" indent="-241654">
              <a:buFont typeface="Arial" pitchFamily="34" charset="0"/>
              <a:buChar char="•"/>
              <a:defRPr/>
            </a:pPr>
            <a:r>
              <a:rPr lang="en-US">
                <a:latin typeface="Arial" pitchFamily="34" charset="0"/>
                <a:cs typeface="Arial" pitchFamily="34" charset="0"/>
              </a:rPr>
              <a:t>downloading </a:t>
            </a:r>
            <a:r>
              <a:rPr lang="en-US" dirty="0">
                <a:latin typeface="Arial" pitchFamily="34" charset="0"/>
                <a:cs typeface="Arial" pitchFamily="34" charset="0"/>
              </a:rPr>
              <a:t>software, movies or music - even though people call it “filesharing”, getting digital materials from downloads like </a:t>
            </a:r>
            <a:r>
              <a:rPr lang="en-US" dirty="0" err="1">
                <a:latin typeface="Arial" pitchFamily="34" charset="0"/>
                <a:cs typeface="Arial" pitchFamily="34" charset="0"/>
              </a:rPr>
              <a:t>bittorrent</a:t>
            </a:r>
            <a:r>
              <a:rPr lang="en-US" dirty="0">
                <a:latin typeface="Arial" pitchFamily="34" charset="0"/>
                <a:cs typeface="Arial" pitchFamily="34" charset="0"/>
              </a:rPr>
              <a:t> is actually stealing and if there is a lot of it on your computer, there are financial / jail time penalties.</a:t>
            </a:r>
            <a:br>
              <a:rPr lang="en-US" dirty="0">
                <a:latin typeface="Arial" pitchFamily="34" charset="0"/>
                <a:cs typeface="Arial" pitchFamily="34" charset="0"/>
              </a:rPr>
            </a:br>
            <a:endParaRPr lang="en-US" dirty="0">
              <a:latin typeface="Arial" pitchFamily="34" charset="0"/>
              <a:cs typeface="Arial" pitchFamily="34" charset="0"/>
            </a:endParaRPr>
          </a:p>
        </p:txBody>
      </p:sp>
      <p:sp>
        <p:nvSpPr>
          <p:cNvPr id="39940"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85373" indent="-302067">
              <a:defRPr b="1">
                <a:solidFill>
                  <a:schemeClr val="tx1"/>
                </a:solidFill>
                <a:latin typeface="Arial" pitchFamily="34" charset="0"/>
              </a:defRPr>
            </a:lvl2pPr>
            <a:lvl3pPr marL="1208267" indent="-241654">
              <a:defRPr b="1">
                <a:solidFill>
                  <a:schemeClr val="tx1"/>
                </a:solidFill>
                <a:latin typeface="Arial" pitchFamily="34" charset="0"/>
              </a:defRPr>
            </a:lvl3pPr>
            <a:lvl4pPr marL="1691574" indent="-241654">
              <a:defRPr b="1">
                <a:solidFill>
                  <a:schemeClr val="tx1"/>
                </a:solidFill>
                <a:latin typeface="Arial" pitchFamily="34" charset="0"/>
              </a:defRPr>
            </a:lvl4pPr>
            <a:lvl5pPr marL="2174880" indent="-241654">
              <a:defRPr b="1">
                <a:solidFill>
                  <a:schemeClr val="tx1"/>
                </a:solidFill>
                <a:latin typeface="Arial" pitchFamily="34" charset="0"/>
              </a:defRPr>
            </a:lvl5pPr>
            <a:lvl6pPr marL="2658188" indent="-241654" eaLnBrk="0" fontAlgn="base" hangingPunct="0">
              <a:spcBef>
                <a:spcPct val="0"/>
              </a:spcBef>
              <a:spcAft>
                <a:spcPct val="0"/>
              </a:spcAft>
              <a:defRPr b="1">
                <a:solidFill>
                  <a:schemeClr val="tx1"/>
                </a:solidFill>
                <a:latin typeface="Arial" pitchFamily="34" charset="0"/>
              </a:defRPr>
            </a:lvl6pPr>
            <a:lvl7pPr marL="3141495" indent="-241654" eaLnBrk="0" fontAlgn="base" hangingPunct="0">
              <a:spcBef>
                <a:spcPct val="0"/>
              </a:spcBef>
              <a:spcAft>
                <a:spcPct val="0"/>
              </a:spcAft>
              <a:defRPr b="1">
                <a:solidFill>
                  <a:schemeClr val="tx1"/>
                </a:solidFill>
                <a:latin typeface="Arial" pitchFamily="34" charset="0"/>
              </a:defRPr>
            </a:lvl7pPr>
            <a:lvl8pPr marL="3624801" indent="-241654" eaLnBrk="0" fontAlgn="base" hangingPunct="0">
              <a:spcBef>
                <a:spcPct val="0"/>
              </a:spcBef>
              <a:spcAft>
                <a:spcPct val="0"/>
              </a:spcAft>
              <a:defRPr b="1">
                <a:solidFill>
                  <a:schemeClr val="tx1"/>
                </a:solidFill>
                <a:latin typeface="Arial" pitchFamily="34" charset="0"/>
              </a:defRPr>
            </a:lvl8pPr>
            <a:lvl9pPr marL="4108108" indent="-241654" eaLnBrk="0" fontAlgn="base" hangingPunct="0">
              <a:spcBef>
                <a:spcPct val="0"/>
              </a:spcBef>
              <a:spcAft>
                <a:spcPct val="0"/>
              </a:spcAft>
              <a:defRPr b="1">
                <a:solidFill>
                  <a:schemeClr val="tx1"/>
                </a:solidFill>
                <a:latin typeface="Arial" pitchFamily="34" charset="0"/>
              </a:defRPr>
            </a:lvl9pPr>
          </a:lstStyle>
          <a:p>
            <a:fld id="{63031F0C-56B0-45FE-A05E-67FF8B1DC093}" type="slidenum">
              <a:rPr lang="en-US" b="0" smtClean="0"/>
              <a:pPr/>
              <a:t>8</a:t>
            </a:fld>
            <a:endParaRPr lang="en-US" b="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19138"/>
            <a:ext cx="6399212" cy="3600450"/>
          </a:xfrm>
        </p:spPr>
      </p:sp>
      <p:sp>
        <p:nvSpPr>
          <p:cNvPr id="3" name="Notes Placeholder 2"/>
          <p:cNvSpPr>
            <a:spLocks noGrp="1"/>
          </p:cNvSpPr>
          <p:nvPr>
            <p:ph type="body" idx="1"/>
          </p:nvPr>
        </p:nvSpPr>
        <p:spPr/>
        <p:txBody>
          <a:bodyPr/>
          <a:lstStyle/>
          <a:p>
            <a:r>
              <a:rPr lang="en-US">
                <a:latin typeface="Arial" pitchFamily="34" charset="0"/>
                <a:cs typeface="Arial" pitchFamily="34" charset="0"/>
              </a:rPr>
              <a:t>The methods to mitigate against malware infection may seem too simple - these</a:t>
            </a:r>
            <a:r>
              <a:rPr lang="en-US" baseline="0">
                <a:latin typeface="Arial" pitchFamily="34" charset="0"/>
                <a:cs typeface="Arial" pitchFamily="34" charset="0"/>
              </a:rPr>
              <a:t> are rules they have been hearing for a long time, way before this cybersecurity class.  But that is because these are the basic best practices for avoiding infection.</a:t>
            </a:r>
            <a:endParaRPr lang="en-US">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1E6BD901-A99B-40C0-8ED1-2C9E78EB5034}" type="slidenum">
              <a:rPr lang="en-US" smtClean="0"/>
              <a:t>9</a:t>
            </a:fld>
            <a:endParaRPr lang="en-US"/>
          </a:p>
        </p:txBody>
      </p:sp>
    </p:spTree>
    <p:extLst>
      <p:ext uri="{BB962C8B-B14F-4D97-AF65-F5344CB8AC3E}">
        <p14:creationId xmlns:p14="http://schemas.microsoft.com/office/powerpoint/2010/main" val="805404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76CBFDB-6F2F-408A-B4B5-E14287D8A7A4}" type="datetimeFigureOut">
              <a:rPr lang="en-US" smtClean="0"/>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259614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580487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CBFDB-6F2F-408A-B4B5-E14287D8A7A4}" type="datetimeFigureOut">
              <a:rPr lang="en-US" smtClean="0"/>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4088318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D154B86-4800-0CCE-D06A-72A3FCD5674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71"/>
            <a:ext cx="12191999" cy="6857657"/>
          </a:xfrm>
          <a:prstGeom prst="rect">
            <a:avLst/>
          </a:prstGeom>
        </p:spPr>
      </p:pic>
      <p:sp>
        <p:nvSpPr>
          <p:cNvPr id="3" name="Subtitle 2"/>
          <p:cNvSpPr>
            <a:spLocks noGrp="1"/>
          </p:cNvSpPr>
          <p:nvPr>
            <p:ph type="subTitle" idx="1" hasCustomPrompt="1"/>
          </p:nvPr>
        </p:nvSpPr>
        <p:spPr>
          <a:xfrm>
            <a:off x="7606536" y="4489316"/>
            <a:ext cx="4306957" cy="2048446"/>
          </a:xfrm>
        </p:spPr>
        <p:txBody>
          <a:bodyPr/>
          <a:lstStyle>
            <a:lvl1pPr marL="0" indent="0" algn="r">
              <a:buNone/>
              <a:defRPr sz="2400" b="0" baseline="0">
                <a:solidFill>
                  <a:srgbClr val="333333"/>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Presenter name,</a:t>
            </a:r>
          </a:p>
          <a:p>
            <a:r>
              <a:rPr lang="en-US"/>
              <a:t>Job Title</a:t>
            </a:r>
          </a:p>
          <a:p>
            <a:r>
              <a:rPr lang="en-US"/>
              <a:t>Email</a:t>
            </a:r>
          </a:p>
          <a:p>
            <a:r>
              <a:rPr lang="en-US"/>
              <a:t>Date</a:t>
            </a:r>
          </a:p>
        </p:txBody>
      </p:sp>
      <p:sp>
        <p:nvSpPr>
          <p:cNvPr id="5" name="TextBox 4">
            <a:extLst>
              <a:ext uri="{FF2B5EF4-FFF2-40B4-BE49-F238E27FC236}">
                <a16:creationId xmlns:a16="http://schemas.microsoft.com/office/drawing/2014/main" id="{F59DF44D-1772-53FD-1D4E-5D25BA1180CA}"/>
              </a:ext>
            </a:extLst>
          </p:cNvPr>
          <p:cNvSpPr txBox="1"/>
          <p:nvPr/>
        </p:nvSpPr>
        <p:spPr>
          <a:xfrm>
            <a:off x="715224" y="2254311"/>
            <a:ext cx="7849354" cy="1323439"/>
          </a:xfrm>
          <a:prstGeom prst="rect">
            <a:avLst/>
          </a:prstGeom>
          <a:noFill/>
        </p:spPr>
        <p:txBody>
          <a:bodyPr wrap="square" rtlCol="0">
            <a:spAutoFit/>
          </a:bodyPr>
          <a:lstStyle/>
          <a:p>
            <a:r>
              <a:rPr lang="en-US" sz="8000" b="0">
                <a:solidFill>
                  <a:srgbClr val="333333"/>
                </a:solidFill>
                <a:latin typeface="+mn-lt"/>
              </a:rPr>
              <a:t>Cybersecurity</a:t>
            </a:r>
            <a:r>
              <a:rPr lang="en-US" sz="8000">
                <a:solidFill>
                  <a:srgbClr val="333333"/>
                </a:solidFill>
                <a:latin typeface="+mn-lt"/>
              </a:rPr>
              <a:t> 1</a:t>
            </a:r>
          </a:p>
        </p:txBody>
      </p:sp>
      <p:pic>
        <p:nvPicPr>
          <p:cNvPr id="7" name="Picture 6">
            <a:extLst>
              <a:ext uri="{FF2B5EF4-FFF2-40B4-BE49-F238E27FC236}">
                <a16:creationId xmlns:a16="http://schemas.microsoft.com/office/drawing/2014/main" id="{6F4C106C-1070-E1F8-C3FC-F561CED6CEB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8" name="Picture 7" descr="Text&#10;&#10;Description automatically generated">
            <a:extLst>
              <a:ext uri="{FF2B5EF4-FFF2-40B4-BE49-F238E27FC236}">
                <a16:creationId xmlns:a16="http://schemas.microsoft.com/office/drawing/2014/main" id="{2DBB52D7-CEED-0C25-D2DA-536A712878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1374004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9DECFD8B-CEF6-4419-B078-D5AD84982689}"/>
              </a:ext>
            </a:extLst>
          </p:cNvPr>
          <p:cNvSpPr>
            <a:spLocks noGrp="1"/>
          </p:cNvSpPr>
          <p:nvPr>
            <p:ph idx="1"/>
          </p:nvPr>
        </p:nvSpPr>
        <p:spPr>
          <a:xfrm>
            <a:off x="581192" y="717452"/>
            <a:ext cx="11029615" cy="5435153"/>
          </a:xfrm>
        </p:spPr>
        <p:txBody>
          <a:bodyPr anchor="t" anchorCtr="0"/>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1693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1-Colum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1825626"/>
            <a:ext cx="10515600" cy="4215667"/>
          </a:xfrm>
          <a:prstGeom prst="rect">
            <a:avLst/>
          </a:prstGeom>
        </p:spPr>
        <p:txBody>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5095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146602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332832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818722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23654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060458"/>
            <a:ext cx="5157787" cy="393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22815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052068"/>
            <a:ext cx="5183188" cy="3946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1/23/2026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
        <p:nvSpPr>
          <p:cNvPr id="10" name="Title 1"/>
          <p:cNvSpPr>
            <a:spLocks noGrp="1"/>
          </p:cNvSpPr>
          <p:nvPr>
            <p:ph type="title"/>
          </p:nvPr>
        </p:nvSpPr>
        <p:spPr>
          <a:xfrm>
            <a:off x="838200" y="172178"/>
            <a:ext cx="10515600" cy="1052615"/>
          </a:xfrm>
        </p:spPr>
        <p:txBody>
          <a:bodyPr/>
          <a:lstStyle/>
          <a:p>
            <a:r>
              <a:rPr lang="en-US"/>
              <a:t>Click to edit Master title style</a:t>
            </a:r>
          </a:p>
        </p:txBody>
      </p:sp>
    </p:spTree>
    <p:extLst>
      <p:ext uri="{BB962C8B-B14F-4D97-AF65-F5344CB8AC3E}">
        <p14:creationId xmlns:p14="http://schemas.microsoft.com/office/powerpoint/2010/main" val="4076662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1/23/2026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67414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29729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478173"/>
            <a:ext cx="6172200" cy="53828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827074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461395"/>
            <a:ext cx="6172200" cy="539965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380434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5589253-F8A8-5C43-27E1-60298999BBDB}"/>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0" y="171"/>
            <a:ext cx="12192000" cy="6857657"/>
          </a:xfrm>
          <a:prstGeom prst="rect">
            <a:avLst/>
          </a:prstGeom>
        </p:spPr>
      </p:pic>
      <p:sp>
        <p:nvSpPr>
          <p:cNvPr id="2" name="Title Placeholder 1"/>
          <p:cNvSpPr>
            <a:spLocks noGrp="1"/>
          </p:cNvSpPr>
          <p:nvPr>
            <p:ph type="title"/>
          </p:nvPr>
        </p:nvSpPr>
        <p:spPr>
          <a:xfrm>
            <a:off x="838200" y="172178"/>
            <a:ext cx="10515600" cy="105261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233182"/>
            <a:ext cx="10515600" cy="49437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76CBFDB-6F2F-408A-B4B5-E14287D8A7A4}" type="datetimeFigureOut">
              <a:rPr lang="en-US" smtClean="0"/>
              <a:pPr/>
              <a:t>1/23/2026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5CE8E7A-3E60-45B7-8AC0-5DE38CCEAAAC}" type="slidenum">
              <a:rPr lang="en-US" smtClean="0"/>
              <a:pPr/>
              <a:t>‹#›</a:t>
            </a:fld>
            <a:endParaRPr lang="en-US"/>
          </a:p>
        </p:txBody>
      </p:sp>
    </p:spTree>
    <p:extLst>
      <p:ext uri="{BB962C8B-B14F-4D97-AF65-F5344CB8AC3E}">
        <p14:creationId xmlns:p14="http://schemas.microsoft.com/office/powerpoint/2010/main" val="287353368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promon.co/rapper-or-malware/?fbclid=IwAR1ue0e68dl7t249qWDxHwba_zb0UJOAWvYu9jcunwBJ23P3jNyFPoQS46M"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31CE46-8925-411D-9FF3-D359FEF8782E}"/>
              </a:ext>
            </a:extLst>
          </p:cNvPr>
          <p:cNvSpPr txBox="1">
            <a:spLocks noGrp="1"/>
          </p:cNvSpPr>
          <p:nvPr>
            <p:ph type="title" idx="4294967295"/>
          </p:nvPr>
        </p:nvSpPr>
        <p:spPr>
          <a:xfrm>
            <a:off x="1782763" y="5334000"/>
            <a:ext cx="10409237" cy="1200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defTabSz="457200">
              <a:defRPr/>
            </a:pPr>
            <a:r>
              <a:rPr lang="en-US" sz="4000" dirty="0">
                <a:latin typeface="+mj-lt"/>
                <a:ea typeface="+mn-ea"/>
                <a:cs typeface="Arial"/>
              </a:rPr>
              <a:t>2-2 Malicious Code Part 2</a:t>
            </a:r>
          </a:p>
          <a:p>
            <a:pPr algn="r" defTabSz="457200">
              <a:defRPr/>
            </a:pPr>
            <a:endParaRPr lang="en-US" sz="4000" b="0" i="0" u="none" strike="noStrike" kern="1200" cap="none" spc="0" normalizeH="0" baseline="0" noProof="0" dirty="0">
              <a:ln>
                <a:noFill/>
              </a:ln>
              <a:effectLst/>
              <a:uLnTx/>
              <a:uFillTx/>
              <a:latin typeface="+mj-lt"/>
              <a:ea typeface="+mn-ea"/>
              <a:cs typeface="Arial"/>
            </a:endParaRPr>
          </a:p>
        </p:txBody>
      </p:sp>
    </p:spTree>
    <p:extLst>
      <p:ext uri="{BB962C8B-B14F-4D97-AF65-F5344CB8AC3E}">
        <p14:creationId xmlns:p14="http://schemas.microsoft.com/office/powerpoint/2010/main" val="1294575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31CE46-8925-411D-9FF3-D359FEF8782E}"/>
              </a:ext>
            </a:extLst>
          </p:cNvPr>
          <p:cNvSpPr txBox="1">
            <a:spLocks noGrp="1"/>
          </p:cNvSpPr>
          <p:nvPr>
            <p:ph type="title" idx="4294967295"/>
          </p:nvPr>
        </p:nvSpPr>
        <p:spPr>
          <a:xfrm>
            <a:off x="3817938" y="5334000"/>
            <a:ext cx="8374062" cy="708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Activity – Rapper or Malware Game</a:t>
            </a:r>
          </a:p>
        </p:txBody>
      </p:sp>
      <p:pic>
        <p:nvPicPr>
          <p:cNvPr id="2" name="Picture 1">
            <a:hlinkClick r:id="rId3"/>
            <a:extLst>
              <a:ext uri="{FF2B5EF4-FFF2-40B4-BE49-F238E27FC236}">
                <a16:creationId xmlns:a16="http://schemas.microsoft.com/office/drawing/2014/main" id="{087E9B29-7909-A504-F0CF-924AD2B4AFF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8561887" y="367647"/>
            <a:ext cx="3123139" cy="2731603"/>
          </a:xfrm>
          <a:prstGeom prst="rect">
            <a:avLst/>
          </a:prstGeom>
          <a:noFill/>
          <a:ln w="25400">
            <a:solidFill>
              <a:schemeClr val="accent1"/>
            </a:solidFill>
            <a:miter lim="800000"/>
            <a:headEnd/>
            <a:tailEnd/>
          </a:ln>
          <a:effectLst/>
        </p:spPr>
      </p:pic>
    </p:spTree>
    <p:extLst>
      <p:ext uri="{BB962C8B-B14F-4D97-AF65-F5344CB8AC3E}">
        <p14:creationId xmlns:p14="http://schemas.microsoft.com/office/powerpoint/2010/main" val="976068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043A8-6E5D-444B-5F13-CB17EBB5BAD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6D16A73-992C-475B-7EB9-6EF2C0C68DCC}"/>
              </a:ext>
            </a:extLst>
          </p:cNvPr>
          <p:cNvSpPr>
            <a:spLocks noGrp="1"/>
          </p:cNvSpPr>
          <p:nvPr>
            <p:ph type="title"/>
          </p:nvPr>
        </p:nvSpPr>
        <p:spPr/>
        <p:txBody>
          <a:bodyPr/>
          <a:lstStyle/>
          <a:p>
            <a:r>
              <a:rPr lang="en-US" sz="4800" b="1" dirty="0"/>
              <a:t>RANSOMWARE</a:t>
            </a:r>
            <a:endParaRPr lang="en-US" b="1" dirty="0"/>
          </a:p>
        </p:txBody>
      </p:sp>
      <p:sp>
        <p:nvSpPr>
          <p:cNvPr id="2" name="Content Placeholder 1">
            <a:extLst>
              <a:ext uri="{FF2B5EF4-FFF2-40B4-BE49-F238E27FC236}">
                <a16:creationId xmlns:a16="http://schemas.microsoft.com/office/drawing/2014/main" id="{1E19F5C1-F48D-4EC7-CD7E-F54EF6433B20}"/>
              </a:ext>
            </a:extLst>
          </p:cNvPr>
          <p:cNvSpPr>
            <a:spLocks noGrp="1"/>
          </p:cNvSpPr>
          <p:nvPr>
            <p:ph idx="1"/>
          </p:nvPr>
        </p:nvSpPr>
        <p:spPr>
          <a:xfrm>
            <a:off x="838200" y="1233182"/>
            <a:ext cx="11022874" cy="4943781"/>
          </a:xfrm>
        </p:spPr>
        <p:txBody>
          <a:bodyPr>
            <a:normAutofit/>
          </a:bodyPr>
          <a:lstStyle/>
          <a:p>
            <a:pPr>
              <a:spcBef>
                <a:spcPct val="20000"/>
              </a:spcBef>
              <a:buClr>
                <a:schemeClr val="tx1"/>
              </a:buClr>
              <a:buSzPct val="100000"/>
              <a:defRPr/>
            </a:pPr>
            <a:r>
              <a:rPr lang="en-US" sz="3200" b="1" dirty="0">
                <a:latin typeface="Arial" panose="020B0604020202020204" pitchFamily="34" charset="0"/>
                <a:cs typeface="Arial" panose="020B0604020202020204" pitchFamily="34" charset="0"/>
              </a:rPr>
              <a:t>Definition: </a:t>
            </a:r>
            <a:r>
              <a:rPr lang="en-US" sz="3200" i="1" u="sng" dirty="0">
                <a:latin typeface="Arial" panose="020B0604020202020204" pitchFamily="34" charset="0"/>
                <a:cs typeface="Arial" panose="020B0604020202020204" pitchFamily="34" charset="0"/>
              </a:rPr>
              <a:t>program that blocks access </a:t>
            </a:r>
            <a:r>
              <a:rPr lang="en-US" sz="3200" i="1" dirty="0">
                <a:latin typeface="Arial" panose="020B0604020202020204" pitchFamily="34" charset="0"/>
                <a:cs typeface="Arial" panose="020B0604020202020204" pitchFamily="34" charset="0"/>
              </a:rPr>
              <a:t>to files</a:t>
            </a:r>
            <a:r>
              <a:rPr lang="en-US" sz="3200" i="1" dirty="0"/>
              <a:t> </a:t>
            </a:r>
            <a:r>
              <a:rPr lang="en-US" sz="3200" i="1" dirty="0">
                <a:latin typeface="Arial" panose="020B0604020202020204" pitchFamily="34" charset="0"/>
                <a:cs typeface="Arial" panose="020B0604020202020204" pitchFamily="34" charset="0"/>
              </a:rPr>
              <a:t>or block use of the device </a:t>
            </a:r>
            <a:r>
              <a:rPr lang="en-US" sz="3200" i="1" u="sng" dirty="0">
                <a:latin typeface="Arial" panose="020B0604020202020204" pitchFamily="34" charset="0"/>
                <a:cs typeface="Arial" panose="020B0604020202020204" pitchFamily="34" charset="0"/>
              </a:rPr>
              <a:t>until a ransom is paid</a:t>
            </a:r>
          </a:p>
          <a:p>
            <a:pPr marL="342900" indent="-342900">
              <a:spcBef>
                <a:spcPct val="20000"/>
              </a:spcBef>
              <a:buClr>
                <a:schemeClr val="tx1"/>
              </a:buClr>
              <a:buSzPct val="100000"/>
              <a:buFont typeface="Arial" pitchFamily="34" charset="0"/>
              <a:buChar char="•"/>
              <a:defRPr/>
            </a:pPr>
            <a:endParaRPr lang="en-US" sz="3200" i="1" dirty="0">
              <a:latin typeface="Arial" panose="020B0604020202020204" pitchFamily="34" charset="0"/>
              <a:cs typeface="Arial" panose="020B0604020202020204" pitchFamily="34" charset="0"/>
            </a:endParaRPr>
          </a:p>
          <a:p>
            <a:pPr>
              <a:spcBef>
                <a:spcPct val="20000"/>
              </a:spcBef>
              <a:buClr>
                <a:schemeClr val="tx1"/>
              </a:buClr>
              <a:buSzPct val="100000"/>
              <a:defRPr/>
            </a:pPr>
            <a:r>
              <a:rPr lang="en-US" sz="3200" b="1" dirty="0">
                <a:latin typeface="Arial" panose="020B0604020202020204" pitchFamily="34" charset="0"/>
                <a:cs typeface="Arial" panose="020B0604020202020204" pitchFamily="34" charset="0"/>
              </a:rPr>
              <a:t>Methods  used are:</a:t>
            </a:r>
          </a:p>
          <a:p>
            <a:pPr lvl="1">
              <a:spcBef>
                <a:spcPct val="20000"/>
              </a:spcBef>
              <a:buClr>
                <a:schemeClr val="tx1"/>
              </a:buClr>
              <a:buSzPct val="100000"/>
              <a:defRPr/>
            </a:pPr>
            <a:r>
              <a:rPr lang="en-US" sz="3200" u="sng" dirty="0">
                <a:latin typeface="Arial" panose="020B0604020202020204" pitchFamily="34" charset="0"/>
                <a:cs typeface="Arial" panose="020B0604020202020204" pitchFamily="34" charset="0"/>
              </a:rPr>
              <a:t>Encrypt files - threaten to delete</a:t>
            </a:r>
          </a:p>
          <a:p>
            <a:pPr lvl="1">
              <a:spcBef>
                <a:spcPct val="20000"/>
              </a:spcBef>
              <a:buClr>
                <a:schemeClr val="tx1"/>
              </a:buClr>
              <a:buSzPct val="100000"/>
              <a:defRPr/>
            </a:pPr>
            <a:r>
              <a:rPr lang="en-US" sz="3200" u="sng" dirty="0">
                <a:latin typeface="Arial" panose="020B0604020202020204" pitchFamily="34" charset="0"/>
                <a:cs typeface="Arial" panose="020B0604020202020204" pitchFamily="34" charset="0"/>
              </a:rPr>
              <a:t>Lock the screen so no other programs will show</a:t>
            </a:r>
          </a:p>
          <a:p>
            <a:pPr lvl="1">
              <a:spcBef>
                <a:spcPct val="20000"/>
              </a:spcBef>
              <a:buClr>
                <a:schemeClr val="tx1"/>
              </a:buClr>
              <a:buSzPct val="100000"/>
              <a:defRPr/>
            </a:pPr>
            <a:r>
              <a:rPr lang="en-US" sz="3200" dirty="0">
                <a:latin typeface="Arial" panose="020B0604020202020204" pitchFamily="34" charset="0"/>
                <a:cs typeface="Arial" panose="020B0604020202020204" pitchFamily="34" charset="0"/>
              </a:rPr>
              <a:t>Lock the PC Master Boot Record so device won’t boot</a:t>
            </a:r>
          </a:p>
          <a:p>
            <a:pPr lvl="1">
              <a:spcBef>
                <a:spcPct val="20000"/>
              </a:spcBef>
              <a:buClr>
                <a:schemeClr val="tx1"/>
              </a:buClr>
              <a:buSzPct val="100000"/>
              <a:defRPr/>
            </a:pPr>
            <a:r>
              <a:rPr lang="en-US" sz="3200" dirty="0">
                <a:latin typeface="Arial" panose="020B0604020202020204" pitchFamily="34" charset="0"/>
                <a:cs typeface="Arial" panose="020B0604020202020204" pitchFamily="34" charset="0"/>
              </a:rPr>
              <a:t>Harvest browser activity and threaten to post online</a:t>
            </a:r>
          </a:p>
        </p:txBody>
      </p:sp>
    </p:spTree>
    <p:extLst>
      <p:ext uri="{BB962C8B-B14F-4D97-AF65-F5344CB8AC3E}">
        <p14:creationId xmlns:p14="http://schemas.microsoft.com/office/powerpoint/2010/main" val="3339942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F31E80E-6A50-6D99-3D7D-B28D6E01FFE3}"/>
              </a:ext>
            </a:extLst>
          </p:cNvPr>
          <p:cNvSpPr>
            <a:spLocks noGrp="1"/>
          </p:cNvSpPr>
          <p:nvPr>
            <p:ph type="title"/>
          </p:nvPr>
        </p:nvSpPr>
        <p:spPr/>
        <p:txBody>
          <a:bodyPr>
            <a:normAutofit/>
          </a:bodyPr>
          <a:lstStyle/>
          <a:p>
            <a:r>
              <a:rPr lang="en-US" sz="4800" b="1" dirty="0"/>
              <a:t>SPYWARE</a:t>
            </a:r>
          </a:p>
        </p:txBody>
      </p:sp>
      <p:sp>
        <p:nvSpPr>
          <p:cNvPr id="2" name="Content Placeholder 1">
            <a:extLst>
              <a:ext uri="{FF2B5EF4-FFF2-40B4-BE49-F238E27FC236}">
                <a16:creationId xmlns:a16="http://schemas.microsoft.com/office/drawing/2014/main" id="{9E41DDDE-66FC-0ABC-6947-493FEE5DBC53}"/>
              </a:ext>
            </a:extLst>
          </p:cNvPr>
          <p:cNvSpPr>
            <a:spLocks noGrp="1"/>
          </p:cNvSpPr>
          <p:nvPr>
            <p:ph idx="1"/>
          </p:nvPr>
        </p:nvSpPr>
        <p:spPr>
          <a:xfrm>
            <a:off x="838200" y="1233182"/>
            <a:ext cx="10515600" cy="5328039"/>
          </a:xfrm>
        </p:spPr>
        <p:txBody>
          <a:bodyPr>
            <a:normAutofit fontScale="92500"/>
          </a:bodyPr>
          <a:lstStyle/>
          <a:p>
            <a:pPr>
              <a:lnSpc>
                <a:spcPct val="100000"/>
              </a:lnSpc>
            </a:pPr>
            <a:r>
              <a:rPr lang="en-US" sz="3200" b="1" dirty="0">
                <a:latin typeface="Arial" panose="020B0604020202020204" pitchFamily="34" charset="0"/>
                <a:cs typeface="Arial" panose="020B0604020202020204" pitchFamily="34" charset="0"/>
              </a:rPr>
              <a:t>Definition:</a:t>
            </a:r>
            <a:r>
              <a:rPr lang="en-US" sz="3200" dirty="0">
                <a:latin typeface="Arial" panose="020B0604020202020204" pitchFamily="34" charset="0"/>
                <a:cs typeface="Arial" panose="020B0604020202020204" pitchFamily="34" charset="0"/>
              </a:rPr>
              <a:t> </a:t>
            </a:r>
            <a:r>
              <a:rPr lang="en-US" sz="3200" i="1" u="sng" dirty="0">
                <a:latin typeface="Arial" panose="020B0604020202020204" pitchFamily="34" charset="0"/>
                <a:cs typeface="Arial" panose="020B0604020202020204" pitchFamily="34" charset="0"/>
              </a:rPr>
              <a:t>software that gathers data </a:t>
            </a:r>
            <a:r>
              <a:rPr lang="en-US" sz="3200" i="1" dirty="0">
                <a:latin typeface="Arial" panose="020B0604020202020204" pitchFamily="34" charset="0"/>
                <a:cs typeface="Arial" panose="020B0604020202020204" pitchFamily="34" charset="0"/>
              </a:rPr>
              <a:t>and forwards it to a third party </a:t>
            </a:r>
            <a:r>
              <a:rPr lang="en-US" sz="3200" i="1" u="sng" dirty="0">
                <a:latin typeface="Arial" panose="020B0604020202020204" pitchFamily="34" charset="0"/>
                <a:cs typeface="Arial" panose="020B0604020202020204" pitchFamily="34" charset="0"/>
              </a:rPr>
              <a:t>without the consent or knowledge of the user</a:t>
            </a:r>
            <a:br>
              <a:rPr lang="en-US" sz="3200" i="1"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Example: </a:t>
            </a:r>
            <a:r>
              <a:rPr lang="en-US" sz="3200" u="sng" dirty="0">
                <a:latin typeface="Arial" panose="020B0604020202020204" pitchFamily="34" charset="0"/>
                <a:cs typeface="Arial" panose="020B0604020202020204" pitchFamily="34" charset="0"/>
              </a:rPr>
              <a:t>keylogger</a:t>
            </a:r>
          </a:p>
          <a:p>
            <a:pPr>
              <a:lnSpc>
                <a:spcPct val="100000"/>
              </a:lnSpc>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lnSpc>
                <a:spcPct val="100000"/>
              </a:lnSpc>
              <a:spcBef>
                <a:spcPct val="20000"/>
              </a:spcBef>
              <a:buClr>
                <a:schemeClr val="tx1"/>
              </a:buClr>
              <a:buSzPct val="100000"/>
              <a:defRPr/>
            </a:pPr>
            <a:r>
              <a:rPr lang="en-US" sz="3200" dirty="0">
                <a:latin typeface="Arial" panose="020B0604020202020204" pitchFamily="34" charset="0"/>
                <a:cs typeface="Arial" panose="020B0604020202020204" pitchFamily="34" charset="0"/>
              </a:rPr>
              <a:t>Info can include passwords, PINS, credit card numbers, browsing habits, harvesting email addresses</a:t>
            </a:r>
            <a:endParaRPr lang="en-US" sz="1600" dirty="0">
              <a:latin typeface="Arial" panose="020B0604020202020204" pitchFamily="34" charset="0"/>
              <a:cs typeface="Arial" panose="020B0604020202020204" pitchFamily="34" charset="0"/>
            </a:endParaRPr>
          </a:p>
          <a:p>
            <a:pPr>
              <a:lnSpc>
                <a:spcPct val="100000"/>
              </a:lnSpc>
              <a:spcBef>
                <a:spcPct val="20000"/>
              </a:spcBef>
              <a:buClr>
                <a:schemeClr val="tx1"/>
              </a:buClr>
              <a:buSzPct val="100000"/>
              <a:defRPr/>
            </a:pPr>
            <a:r>
              <a:rPr lang="en-US" sz="3200" dirty="0">
                <a:latin typeface="Arial" panose="020B0604020202020204" pitchFamily="34" charset="0"/>
                <a:cs typeface="Arial" panose="020B0604020202020204" pitchFamily="34" charset="0"/>
              </a:rPr>
              <a:t>Spyware programs often have undesirable effects like slowing down PC by using processor and memory</a:t>
            </a:r>
            <a:endParaRPr lang="en-US" sz="1600" dirty="0">
              <a:latin typeface="Arial" panose="020B0604020202020204" pitchFamily="34" charset="0"/>
              <a:cs typeface="Arial" panose="020B0604020202020204" pitchFamily="34" charset="0"/>
            </a:endParaRPr>
          </a:p>
          <a:p>
            <a:pPr>
              <a:lnSpc>
                <a:spcPct val="100000"/>
              </a:lnSpc>
              <a:spcBef>
                <a:spcPct val="20000"/>
              </a:spcBef>
              <a:buClr>
                <a:schemeClr val="tx1"/>
              </a:buClr>
              <a:buSzPct val="100000"/>
              <a:defRPr/>
            </a:pPr>
            <a:r>
              <a:rPr lang="en-US" sz="3200" i="1" u="sng" dirty="0">
                <a:latin typeface="Arial" panose="020B0604020202020204" pitchFamily="34" charset="0"/>
                <a:cs typeface="Arial" panose="020B0604020202020204" pitchFamily="34" charset="0"/>
              </a:rPr>
              <a:t>Does not spread to other computers </a:t>
            </a:r>
            <a:r>
              <a:rPr lang="en-US" sz="3200" u="sng" dirty="0">
                <a:latin typeface="Arial" panose="020B0604020202020204" pitchFamily="34" charset="0"/>
                <a:cs typeface="Arial" panose="020B0604020202020204" pitchFamily="34" charset="0"/>
              </a:rPr>
              <a:t>like a virus or worm.</a:t>
            </a:r>
          </a:p>
        </p:txBody>
      </p:sp>
    </p:spTree>
    <p:extLst>
      <p:ext uri="{BB962C8B-B14F-4D97-AF65-F5344CB8AC3E}">
        <p14:creationId xmlns:p14="http://schemas.microsoft.com/office/powerpoint/2010/main" val="704443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pPr eaLnBrk="1" hangingPunct="1">
              <a:defRPr/>
            </a:pPr>
            <a:r>
              <a:rPr lang="en-US" sz="4800" b="1" dirty="0"/>
              <a:t>ADWARE</a:t>
            </a:r>
          </a:p>
        </p:txBody>
      </p:sp>
      <p:sp>
        <p:nvSpPr>
          <p:cNvPr id="13315" name="Rectangle 3"/>
          <p:cNvSpPr>
            <a:spLocks noGrp="1" noChangeArrowheads="1"/>
          </p:cNvSpPr>
          <p:nvPr>
            <p:ph idx="1"/>
          </p:nvPr>
        </p:nvSpPr>
        <p:spPr/>
        <p:txBody>
          <a:bodyPr>
            <a:normAutofit/>
          </a:bodyPr>
          <a:lstStyle/>
          <a:p>
            <a:pPr eaLnBrk="1" hangingPunct="1"/>
            <a:r>
              <a:rPr lang="en-US" sz="3200" b="1" dirty="0"/>
              <a:t>Definition: </a:t>
            </a:r>
            <a:r>
              <a:rPr lang="en-US" sz="3200" u="sng" dirty="0"/>
              <a:t>Software that installs advertisements on the PC</a:t>
            </a:r>
            <a:r>
              <a:rPr lang="en-US" sz="3200" dirty="0"/>
              <a:t> in the form of toolbars or popups or banners</a:t>
            </a:r>
          </a:p>
          <a:p>
            <a:pPr eaLnBrk="1" hangingPunct="1"/>
            <a:endParaRPr lang="en-US" sz="3200" dirty="0"/>
          </a:p>
          <a:p>
            <a:pPr eaLnBrk="1" hangingPunct="1"/>
            <a:r>
              <a:rPr lang="en-US" sz="3200" dirty="0"/>
              <a:t>It usually is </a:t>
            </a:r>
            <a:r>
              <a:rPr lang="en-US" sz="3200" u="sng" dirty="0"/>
              <a:t>installed alongside a shareware or freeware application</a:t>
            </a:r>
            <a:endParaRPr lang="en-US" sz="3200" dirty="0"/>
          </a:p>
          <a:p>
            <a:pPr eaLnBrk="1" hangingPunct="1"/>
            <a:r>
              <a:rPr lang="en-US" sz="3200" dirty="0"/>
              <a:t>Displays web-based ads through pop-up windows or through advertising banners</a:t>
            </a:r>
          </a:p>
          <a:p>
            <a:pPr eaLnBrk="1" hangingPunct="1"/>
            <a:r>
              <a:rPr lang="en-US" sz="3200" u="sng" dirty="0"/>
              <a:t>Often closing one pop-up opens another</a:t>
            </a:r>
            <a:r>
              <a:rPr lang="en-US" sz="3200" dirty="0"/>
              <a:t>, making it impossible to use the browser</a:t>
            </a:r>
          </a:p>
        </p:txBody>
      </p:sp>
    </p:spTree>
    <p:extLst>
      <p:ext uri="{BB962C8B-B14F-4D97-AF65-F5344CB8AC3E}">
        <p14:creationId xmlns:p14="http://schemas.microsoft.com/office/powerpoint/2010/main" val="3933376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Autofit/>
          </a:bodyPr>
          <a:lstStyle/>
          <a:p>
            <a:pPr eaLnBrk="1" hangingPunct="1">
              <a:defRPr/>
            </a:pPr>
            <a:r>
              <a:rPr lang="en-US" sz="4800" b="1" dirty="0"/>
              <a:t>PUP or PUA</a:t>
            </a:r>
          </a:p>
        </p:txBody>
      </p:sp>
      <p:sp>
        <p:nvSpPr>
          <p:cNvPr id="14339" name="Rectangle 3"/>
          <p:cNvSpPr>
            <a:spLocks noGrp="1" noChangeArrowheads="1"/>
          </p:cNvSpPr>
          <p:nvPr>
            <p:ph idx="1"/>
          </p:nvPr>
        </p:nvSpPr>
        <p:spPr>
          <a:xfrm>
            <a:off x="838200" y="1233182"/>
            <a:ext cx="10515600" cy="5193744"/>
          </a:xfrm>
        </p:spPr>
        <p:txBody>
          <a:bodyPr>
            <a:normAutofit/>
          </a:bodyPr>
          <a:lstStyle/>
          <a:p>
            <a:pPr eaLnBrk="1" hangingPunct="1">
              <a:lnSpc>
                <a:spcPct val="80000"/>
              </a:lnSpc>
            </a:pPr>
            <a:r>
              <a:rPr lang="en-US" sz="3200" dirty="0"/>
              <a:t>Potentially Unwanted Program or Application</a:t>
            </a:r>
          </a:p>
          <a:p>
            <a:pPr eaLnBrk="1" hangingPunct="1">
              <a:lnSpc>
                <a:spcPct val="100000"/>
              </a:lnSpc>
            </a:pPr>
            <a:r>
              <a:rPr lang="en-US" sz="3200" b="1" i="1" dirty="0"/>
              <a:t>Definition: </a:t>
            </a:r>
            <a:r>
              <a:rPr lang="en-US" sz="3200" i="1" u="sng" dirty="0"/>
              <a:t>unwanted programs on the PC and often come bundled with freeware programs.  They are not malicious</a:t>
            </a:r>
            <a:r>
              <a:rPr lang="en-US" sz="3200" i="1" dirty="0"/>
              <a:t> BUT they can have some </a:t>
            </a:r>
            <a:r>
              <a:rPr lang="en-US" sz="3200" i="1" u="sng" dirty="0"/>
              <a:t>unwanted effects </a:t>
            </a:r>
            <a:r>
              <a:rPr lang="en-US" sz="3200" i="1" dirty="0"/>
              <a:t>on the device.</a:t>
            </a:r>
          </a:p>
          <a:p>
            <a:pPr lvl="1">
              <a:lnSpc>
                <a:spcPct val="100000"/>
              </a:lnSpc>
            </a:pPr>
            <a:r>
              <a:rPr lang="en-US" sz="2800" dirty="0"/>
              <a:t>Displays popups</a:t>
            </a:r>
          </a:p>
          <a:p>
            <a:pPr lvl="1">
              <a:lnSpc>
                <a:spcPct val="100000"/>
              </a:lnSpc>
            </a:pPr>
            <a:r>
              <a:rPr lang="en-US" sz="2800" dirty="0"/>
              <a:t>Installs a toolbar or browser extension</a:t>
            </a:r>
          </a:p>
          <a:p>
            <a:pPr lvl="1">
              <a:lnSpc>
                <a:spcPct val="100000"/>
              </a:lnSpc>
            </a:pPr>
            <a:r>
              <a:rPr lang="en-US" sz="2800" u="sng" dirty="0"/>
              <a:t>Changes the homepage of the browser</a:t>
            </a:r>
          </a:p>
          <a:p>
            <a:pPr lvl="1">
              <a:lnSpc>
                <a:spcPct val="100000"/>
              </a:lnSpc>
            </a:pPr>
            <a:r>
              <a:rPr lang="en-US" sz="2800" dirty="0"/>
              <a:t>Changes the default search engine</a:t>
            </a:r>
          </a:p>
          <a:p>
            <a:pPr lvl="1">
              <a:lnSpc>
                <a:spcPct val="100000"/>
              </a:lnSpc>
            </a:pPr>
            <a:r>
              <a:rPr lang="en-US" sz="2800" dirty="0"/>
              <a:t>Slows down PC performance</a:t>
            </a:r>
          </a:p>
        </p:txBody>
      </p:sp>
    </p:spTree>
    <p:extLst>
      <p:ext uri="{BB962C8B-B14F-4D97-AF65-F5344CB8AC3E}">
        <p14:creationId xmlns:p14="http://schemas.microsoft.com/office/powerpoint/2010/main" val="159346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pPr eaLnBrk="1" hangingPunct="1">
              <a:defRPr/>
            </a:pPr>
            <a:r>
              <a:rPr lang="en-US" sz="4800" b="1" dirty="0"/>
              <a:t>SPAM</a:t>
            </a:r>
          </a:p>
        </p:txBody>
      </p:sp>
      <p:sp>
        <p:nvSpPr>
          <p:cNvPr id="16387" name="Rectangle 3"/>
          <p:cNvSpPr>
            <a:spLocks noGrp="1" noChangeArrowheads="1"/>
          </p:cNvSpPr>
          <p:nvPr>
            <p:ph idx="1"/>
          </p:nvPr>
        </p:nvSpPr>
        <p:spPr/>
        <p:txBody>
          <a:bodyPr>
            <a:normAutofit/>
          </a:bodyPr>
          <a:lstStyle/>
          <a:p>
            <a:pPr eaLnBrk="1" hangingPunct="1"/>
            <a:r>
              <a:rPr lang="en-US" sz="3200" b="1" dirty="0"/>
              <a:t>Definition: </a:t>
            </a:r>
            <a:r>
              <a:rPr lang="en-US" sz="3200" u="sng" dirty="0"/>
              <a:t>unsolicited commercial email</a:t>
            </a:r>
            <a:r>
              <a:rPr lang="en-US" sz="3200" dirty="0"/>
              <a:t>, the electronic equivalent of the junk mail that comes through your mailbox (not illegal)</a:t>
            </a:r>
          </a:p>
          <a:p>
            <a:pPr eaLnBrk="1" hangingPunct="1"/>
            <a:r>
              <a:rPr lang="en-US" sz="3200" dirty="0"/>
              <a:t>The most common types of spam concern</a:t>
            </a:r>
          </a:p>
          <a:p>
            <a:pPr lvl="1" eaLnBrk="1" hangingPunct="1"/>
            <a:r>
              <a:rPr lang="en-US" sz="2800"/>
              <a:t>Prescription drugs</a:t>
            </a:r>
          </a:p>
          <a:p>
            <a:pPr lvl="1" eaLnBrk="1" hangingPunct="1"/>
            <a:r>
              <a:rPr lang="en-US" sz="2800"/>
              <a:t>Herbal </a:t>
            </a:r>
            <a:r>
              <a:rPr lang="en-US" sz="2800" dirty="0"/>
              <a:t>remedies, or weight loss drugs</a:t>
            </a:r>
          </a:p>
          <a:p>
            <a:pPr lvl="1" eaLnBrk="1" hangingPunct="1"/>
            <a:r>
              <a:rPr lang="en-US" sz="2800" dirty="0"/>
              <a:t>Get-rich-quick schemes (“Nigerian banker”)</a:t>
            </a:r>
          </a:p>
          <a:p>
            <a:pPr lvl="1" eaLnBrk="1" hangingPunct="1"/>
            <a:r>
              <a:rPr lang="en-US" sz="2800" dirty="0"/>
              <a:t>Financial services</a:t>
            </a:r>
          </a:p>
          <a:p>
            <a:pPr lvl="1" eaLnBrk="1" hangingPunct="1"/>
            <a:r>
              <a:rPr lang="en-US" sz="2800" dirty="0"/>
              <a:t>Offers or schemes for reducing debts</a:t>
            </a:r>
          </a:p>
        </p:txBody>
      </p:sp>
    </p:spTree>
    <p:extLst>
      <p:ext uri="{BB962C8B-B14F-4D97-AF65-F5344CB8AC3E}">
        <p14:creationId xmlns:p14="http://schemas.microsoft.com/office/powerpoint/2010/main" val="3493334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pPr eaLnBrk="1" hangingPunct="1"/>
            <a:r>
              <a:rPr lang="en-US" sz="4800" b="1" dirty="0"/>
              <a:t>How Malware Affects Your PC</a:t>
            </a:r>
          </a:p>
        </p:txBody>
      </p:sp>
      <p:sp>
        <p:nvSpPr>
          <p:cNvPr id="22531" name="Rectangle 3"/>
          <p:cNvSpPr>
            <a:spLocks noGrp="1" noChangeArrowheads="1"/>
          </p:cNvSpPr>
          <p:nvPr>
            <p:ph idx="1"/>
          </p:nvPr>
        </p:nvSpPr>
        <p:spPr/>
        <p:txBody>
          <a:bodyPr>
            <a:normAutofit/>
          </a:bodyPr>
          <a:lstStyle/>
          <a:p>
            <a:r>
              <a:rPr lang="en-US" sz="3600" b="1" u="sng" dirty="0"/>
              <a:t>Degrades performance </a:t>
            </a:r>
          </a:p>
          <a:p>
            <a:pPr lvl="1"/>
            <a:r>
              <a:rPr lang="en-US" sz="2800" dirty="0"/>
              <a:t>Competes for use of processor and memory resources</a:t>
            </a:r>
          </a:p>
          <a:p>
            <a:r>
              <a:rPr lang="en-US" sz="4000" b="1" u="sng" dirty="0"/>
              <a:t>Causes system instability</a:t>
            </a:r>
          </a:p>
          <a:p>
            <a:pPr lvl="1"/>
            <a:r>
              <a:rPr lang="en-US" sz="3200" dirty="0"/>
              <a:t>May make system freeze or crash</a:t>
            </a:r>
          </a:p>
          <a:p>
            <a:r>
              <a:rPr lang="en-US" sz="4000" b="1" u="sng" dirty="0"/>
              <a:t>Damages files</a:t>
            </a:r>
          </a:p>
          <a:p>
            <a:pPr lvl="1"/>
            <a:r>
              <a:rPr lang="en-US" sz="3200" dirty="0"/>
              <a:t>May delete or corrupt important data or system files</a:t>
            </a:r>
          </a:p>
          <a:p>
            <a:r>
              <a:rPr lang="en-US" sz="4000" b="1" u="sng" dirty="0"/>
              <a:t>Releases confidential information</a:t>
            </a:r>
          </a:p>
          <a:p>
            <a:pPr lvl="1"/>
            <a:r>
              <a:rPr lang="en-US" sz="2800" dirty="0"/>
              <a:t>Theft of personal data including passwords &amp; identity</a:t>
            </a:r>
          </a:p>
        </p:txBody>
      </p:sp>
    </p:spTree>
    <p:extLst>
      <p:ext uri="{BB962C8B-B14F-4D97-AF65-F5344CB8AC3E}">
        <p14:creationId xmlns:p14="http://schemas.microsoft.com/office/powerpoint/2010/main" val="3125158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title"/>
          </p:nvPr>
        </p:nvSpPr>
        <p:spPr>
          <a:noFill/>
        </p:spPr>
        <p:txBody>
          <a:bodyPr>
            <a:normAutofit/>
          </a:bodyPr>
          <a:lstStyle/>
          <a:p>
            <a:pPr eaLnBrk="1" hangingPunct="1"/>
            <a:r>
              <a:rPr lang="en-US" sz="4800" b="1" dirty="0"/>
              <a:t>How malware can affect you</a:t>
            </a:r>
          </a:p>
        </p:txBody>
      </p:sp>
      <p:sp>
        <p:nvSpPr>
          <p:cNvPr id="23555" name="Rectangle 2"/>
          <p:cNvSpPr>
            <a:spLocks noGrp="1" noChangeArrowheads="1"/>
          </p:cNvSpPr>
          <p:nvPr>
            <p:ph idx="1"/>
          </p:nvPr>
        </p:nvSpPr>
        <p:spPr>
          <a:xfrm>
            <a:off x="838200" y="1233182"/>
            <a:ext cx="10515600" cy="5320018"/>
          </a:xfrm>
        </p:spPr>
        <p:txBody>
          <a:bodyPr>
            <a:normAutofit fontScale="92500" lnSpcReduction="10000"/>
          </a:bodyPr>
          <a:lstStyle/>
          <a:p>
            <a:pPr eaLnBrk="1" hangingPunct="1">
              <a:lnSpc>
                <a:spcPct val="90000"/>
              </a:lnSpc>
            </a:pPr>
            <a:r>
              <a:rPr lang="en-US" sz="3600" b="1" u="sng" dirty="0"/>
              <a:t>Lose ability to use Internet or your PC</a:t>
            </a:r>
          </a:p>
          <a:p>
            <a:pPr lvl="1" eaLnBrk="1" hangingPunct="1">
              <a:lnSpc>
                <a:spcPct val="90000"/>
              </a:lnSpc>
            </a:pPr>
            <a:r>
              <a:rPr lang="en-US" sz="3200" dirty="0"/>
              <a:t>Your browser becomes unusable</a:t>
            </a:r>
          </a:p>
          <a:p>
            <a:pPr lvl="1" eaLnBrk="1" hangingPunct="1">
              <a:lnSpc>
                <a:spcPct val="90000"/>
              </a:lnSpc>
            </a:pPr>
            <a:r>
              <a:rPr lang="en-US" sz="3200" dirty="0"/>
              <a:t>ISP blocks you from access</a:t>
            </a:r>
          </a:p>
          <a:p>
            <a:pPr lvl="1" eaLnBrk="1" hangingPunct="1">
              <a:lnSpc>
                <a:spcPct val="90000"/>
              </a:lnSpc>
            </a:pPr>
            <a:r>
              <a:rPr lang="en-US" sz="3200" dirty="0"/>
              <a:t>Can lose access to all files or even use of PC</a:t>
            </a:r>
            <a:br>
              <a:rPr lang="en-US" sz="3200" dirty="0"/>
            </a:br>
            <a:endParaRPr lang="en-US" sz="3200" dirty="0"/>
          </a:p>
          <a:p>
            <a:pPr eaLnBrk="1" hangingPunct="1">
              <a:lnSpc>
                <a:spcPct val="90000"/>
              </a:lnSpc>
            </a:pPr>
            <a:r>
              <a:rPr lang="en-US" sz="3600" b="1" u="sng" dirty="0"/>
              <a:t>Blamed for spamming</a:t>
            </a:r>
          </a:p>
          <a:p>
            <a:pPr lvl="1" eaLnBrk="1" hangingPunct="1">
              <a:lnSpc>
                <a:spcPct val="90000"/>
              </a:lnSpc>
            </a:pPr>
            <a:r>
              <a:rPr lang="en-US" sz="3200" dirty="0"/>
              <a:t>Your email address may be used for mass email</a:t>
            </a:r>
          </a:p>
          <a:p>
            <a:pPr lvl="1" eaLnBrk="1" hangingPunct="1">
              <a:lnSpc>
                <a:spcPct val="90000"/>
              </a:lnSpc>
            </a:pPr>
            <a:endParaRPr lang="en-US" sz="3200" dirty="0"/>
          </a:p>
          <a:p>
            <a:pPr eaLnBrk="1" hangingPunct="1">
              <a:lnSpc>
                <a:spcPct val="90000"/>
              </a:lnSpc>
            </a:pPr>
            <a:r>
              <a:rPr lang="en-US" sz="3600" b="1" u="sng" dirty="0"/>
              <a:t>Be accused of crimes</a:t>
            </a:r>
          </a:p>
          <a:p>
            <a:pPr lvl="1" eaLnBrk="1" hangingPunct="1">
              <a:lnSpc>
                <a:spcPct val="90000"/>
              </a:lnSpc>
            </a:pPr>
            <a:r>
              <a:rPr lang="en-US" sz="3200" dirty="0"/>
              <a:t>Publishing illegal content</a:t>
            </a:r>
          </a:p>
          <a:p>
            <a:pPr lvl="1" eaLnBrk="1" hangingPunct="1">
              <a:lnSpc>
                <a:spcPct val="90000"/>
              </a:lnSpc>
            </a:pPr>
            <a:r>
              <a:rPr lang="en-US" sz="3200" dirty="0"/>
              <a:t>Filesharing media theft</a:t>
            </a:r>
          </a:p>
        </p:txBody>
      </p:sp>
    </p:spTree>
    <p:extLst>
      <p:ext uri="{BB962C8B-B14F-4D97-AF65-F5344CB8AC3E}">
        <p14:creationId xmlns:p14="http://schemas.microsoft.com/office/powerpoint/2010/main" val="1274548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latin typeface="Arial"/>
                <a:cs typeface="Arial"/>
              </a:rPr>
              <a:t>Stop It</a:t>
            </a:r>
          </a:p>
        </p:txBody>
      </p:sp>
      <p:sp>
        <p:nvSpPr>
          <p:cNvPr id="3" name="Content Placeholder 2"/>
          <p:cNvSpPr>
            <a:spLocks noGrp="1"/>
          </p:cNvSpPr>
          <p:nvPr>
            <p:ph idx="1"/>
          </p:nvPr>
        </p:nvSpPr>
        <p:spPr/>
        <p:txBody>
          <a:bodyPr>
            <a:normAutofit/>
          </a:bodyPr>
          <a:lstStyle/>
          <a:p>
            <a:pPr marL="514350" indent="-514350">
              <a:spcBef>
                <a:spcPct val="50000"/>
              </a:spcBef>
              <a:buFont typeface="+mj-lt"/>
              <a:buAutoNum type="arabicPeriod"/>
            </a:pPr>
            <a:r>
              <a:rPr lang="en-US" sz="3600" b="1" u="sng" dirty="0"/>
              <a:t>Use caution </a:t>
            </a:r>
            <a:r>
              <a:rPr lang="en-US" sz="3600" dirty="0"/>
              <a:t>in executing programs or opening documents</a:t>
            </a:r>
            <a:br>
              <a:rPr lang="en-US" sz="3600" dirty="0"/>
            </a:br>
            <a:r>
              <a:rPr lang="en-US" sz="3600" dirty="0"/>
              <a:t>“</a:t>
            </a:r>
            <a:r>
              <a:rPr lang="en-US" sz="3600" i="1" dirty="0"/>
              <a:t>If you don’t know where it came from, don’t open or run it.</a:t>
            </a:r>
            <a:r>
              <a:rPr lang="en-US" sz="3600" dirty="0"/>
              <a:t>”</a:t>
            </a:r>
            <a:endParaRPr lang="en-US" sz="3600" b="1" dirty="0"/>
          </a:p>
          <a:p>
            <a:pPr marL="514350" indent="-514350">
              <a:spcBef>
                <a:spcPct val="50000"/>
              </a:spcBef>
              <a:buFont typeface="+mj-lt"/>
              <a:buAutoNum type="arabicPeriod"/>
            </a:pPr>
            <a:r>
              <a:rPr lang="en-US" sz="3600" b="1" u="sng" dirty="0"/>
              <a:t>Keep system files updated </a:t>
            </a:r>
            <a:r>
              <a:rPr lang="en-US" sz="3600" dirty="0"/>
              <a:t>– install patches</a:t>
            </a:r>
            <a:endParaRPr lang="en-US" sz="3600" b="1" dirty="0"/>
          </a:p>
          <a:p>
            <a:pPr marL="514350" indent="-514350">
              <a:spcBef>
                <a:spcPct val="50000"/>
              </a:spcBef>
              <a:buFont typeface="+mj-lt"/>
              <a:buAutoNum type="arabicPeriod"/>
            </a:pPr>
            <a:r>
              <a:rPr lang="en-US" sz="3600" b="1" u="sng" dirty="0"/>
              <a:t>Use antivirus software </a:t>
            </a:r>
            <a:r>
              <a:rPr lang="en-US" sz="3600" dirty="0"/>
              <a:t>– UPDATED!</a:t>
            </a:r>
            <a:endParaRPr lang="en-US" sz="3600" b="1" dirty="0"/>
          </a:p>
          <a:p>
            <a:pPr marL="514350" indent="-514350">
              <a:spcBef>
                <a:spcPct val="50000"/>
              </a:spcBef>
              <a:buFont typeface="+mj-lt"/>
              <a:buAutoNum type="arabicPeriod"/>
            </a:pPr>
            <a:r>
              <a:rPr lang="en-US" sz="3600" b="1" u="sng" dirty="0"/>
              <a:t>Consider policies</a:t>
            </a:r>
            <a:r>
              <a:rPr lang="en-US" sz="3600" u="sng" dirty="0"/>
              <a:t> </a:t>
            </a:r>
            <a:r>
              <a:rPr lang="en-US" sz="3600" dirty="0"/>
              <a:t>to block macros or to scan email attachments</a:t>
            </a:r>
          </a:p>
        </p:txBody>
      </p:sp>
    </p:spTree>
    <p:extLst>
      <p:ext uri="{BB962C8B-B14F-4D97-AF65-F5344CB8AC3E}">
        <p14:creationId xmlns:p14="http://schemas.microsoft.com/office/powerpoint/2010/main" val="2016577425"/>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cfa8f96-892a-4f27-bb0a-8631ca5745ca" xsi:nil="true"/>
    <lcf76f155ced4ddcb4097134ff3c332f xmlns="78fbef2b-ea79-41a1-9651-c56e3f5414e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CC5BAD48BCC5C4AA414F1510DEA3D7D" ma:contentTypeVersion="19" ma:contentTypeDescription="Create a new document." ma:contentTypeScope="" ma:versionID="d7a697a2366b4867d3d3c159aaf69707">
  <xsd:schema xmlns:xsd="http://www.w3.org/2001/XMLSchema" xmlns:xs="http://www.w3.org/2001/XMLSchema" xmlns:p="http://schemas.microsoft.com/office/2006/metadata/properties" xmlns:ns2="78fbef2b-ea79-41a1-9651-c56e3f5414e7" xmlns:ns3="1cfa8f96-892a-4f27-bb0a-8631ca5745ca" targetNamespace="http://schemas.microsoft.com/office/2006/metadata/properties" ma:root="true" ma:fieldsID="6c7b9b36a94f4213e5235f8851bcbd9a" ns2:_="" ns3:_="">
    <xsd:import namespace="78fbef2b-ea79-41a1-9651-c56e3f5414e7"/>
    <xsd:import namespace="1cfa8f96-892a-4f27-bb0a-8631ca5745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fbef2b-ea79-41a1-9651-c56e3f5414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63f19c8-c610-41ec-b38a-a5f3effcbbb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fa8f96-892a-4f27-bb0a-8631ca5745c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91a2a6f-4b9f-444f-bf9c-7445e7e2d830}" ma:internalName="TaxCatchAll" ma:showField="CatchAllData" ma:web="1cfa8f96-892a-4f27-bb0a-8631ca5745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13205E-B634-4681-B7F8-C7E6886ECC92}">
  <ds:schemaRefs>
    <ds:schemaRef ds:uri="1cfa8f96-892a-4f27-bb0a-8631ca5745ca"/>
    <ds:schemaRef ds:uri="78fbef2b-ea79-41a1-9651-c56e3f5414e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CE64EAF-E335-4A42-A7C7-5230E5D148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fbef2b-ea79-41a1-9651-c56e3f5414e7"/>
    <ds:schemaRef ds:uri="1cfa8f96-892a-4f27-bb0a-8631ca574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62AB78C-0832-4CF5-A9E2-9C862D7FBB1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62</TotalTime>
  <Words>1464</Words>
  <Application>Microsoft Office PowerPoint</Application>
  <PresentationFormat>Widescreen</PresentationFormat>
  <Paragraphs>96</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Circe Bold</vt:lpstr>
      <vt:lpstr>Wingdings</vt:lpstr>
      <vt:lpstr>1_Office Theme</vt:lpstr>
      <vt:lpstr>2-2 Malicious Code Part 2 </vt:lpstr>
      <vt:lpstr>RANSOMWARE</vt:lpstr>
      <vt:lpstr>SPYWARE</vt:lpstr>
      <vt:lpstr>ADWARE</vt:lpstr>
      <vt:lpstr>PUP or PUA</vt:lpstr>
      <vt:lpstr>SPAM</vt:lpstr>
      <vt:lpstr>How Malware Affects Your PC</vt:lpstr>
      <vt:lpstr>How malware can affect you</vt:lpstr>
      <vt:lpstr>Stop It</vt:lpstr>
      <vt:lpstr>Activity – Rapper or Malware Game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Floyd</dc:creator>
  <cp:lastModifiedBy>Kendra Evensvold</cp:lastModifiedBy>
  <cp:revision>13</cp:revision>
  <dcterms:created xsi:type="dcterms:W3CDTF">2019-04-17T19:12:48Z</dcterms:created>
  <dcterms:modified xsi:type="dcterms:W3CDTF">2026-01-23T15:40:15Z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0x010100BCC5BAD48BCC5C4AA414F1510DEA3D7D</vt:lpwstr>
  </property>
  <property fmtid="{D5CDD505-2E9C-101B-9397-08002B2CF9AE}" pid="3" name="Order">
    <vt:r8>4048600</vt:r8>
  </property>
  <property fmtid="{D5CDD505-2E9C-101B-9397-08002B2CF9AE}" pid="4" name="MediaServiceImageTags">
    <vt:lpwstr/>
  </property>
</Properties>
</file>