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58" r:id="rId5"/>
    <p:sldId id="264" r:id="rId6"/>
    <p:sldId id="265" r:id="rId7"/>
    <p:sldId id="259" r:id="rId8"/>
    <p:sldId id="260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A9030-9A94-4B04-BCE5-688784A28A78}" v="4" dt="2020-11-13T16:31:04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52" autoAdjust="0"/>
  </p:normalViewPr>
  <p:slideViewPr>
    <p:cSldViewPr>
      <p:cViewPr varScale="1">
        <p:scale>
          <a:sx n="74" d="100"/>
          <a:sy n="74" d="100"/>
        </p:scale>
        <p:origin x="965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.evensvold@outlook.com" userId="d6744ca220fc1392" providerId="LiveId" clId="{E3CA9030-9A94-4B04-BCE5-688784A28A78}"/>
    <pc:docChg chg="custSel modSld modMainMaster modNotesMaster modHandout">
      <pc:chgData name="kendra.evensvold@outlook.com" userId="d6744ca220fc1392" providerId="LiveId" clId="{E3CA9030-9A94-4B04-BCE5-688784A28A78}" dt="2020-11-13T16:34:51.120" v="37" actId="20577"/>
      <pc:docMkLst>
        <pc:docMk/>
      </pc:docMkLst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242453831" sldId="256"/>
        </pc:sldMkLst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2160929207" sldId="257"/>
        </pc:sldMkLst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2303420348" sldId="258"/>
        </pc:sldMkLst>
      </pc:sldChg>
      <pc:sldChg chg="modSp mod modTransition">
        <pc:chgData name="kendra.evensvold@outlook.com" userId="d6744ca220fc1392" providerId="LiveId" clId="{E3CA9030-9A94-4B04-BCE5-688784A28A78}" dt="2020-11-13T16:34:51.120" v="37" actId="20577"/>
        <pc:sldMkLst>
          <pc:docMk/>
          <pc:sldMk cId="1100661131" sldId="259"/>
        </pc:sldMkLst>
        <pc:spChg chg="mod">
          <ac:chgData name="kendra.evensvold@outlook.com" userId="d6744ca220fc1392" providerId="LiveId" clId="{E3CA9030-9A94-4B04-BCE5-688784A28A78}" dt="2020-11-13T16:34:51.120" v="37" actId="20577"/>
          <ac:spMkLst>
            <pc:docMk/>
            <pc:sldMk cId="1100661131" sldId="259"/>
            <ac:spMk id="3" creationId="{64ECAF66-8B89-45DD-AE37-0085CF02C35A}"/>
          </ac:spMkLst>
        </pc:spChg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2584024596" sldId="260"/>
        </pc:sldMkLst>
      </pc:sldChg>
      <pc:sldChg chg="modSp mod modTransition modAnim">
        <pc:chgData name="kendra.evensvold@outlook.com" userId="d6744ca220fc1392" providerId="LiveId" clId="{E3CA9030-9A94-4B04-BCE5-688784A28A78}" dt="2020-11-13T16:30:36.154" v="17"/>
        <pc:sldMkLst>
          <pc:docMk/>
          <pc:sldMk cId="3633006570" sldId="261"/>
        </pc:sldMkLst>
        <pc:spChg chg="mod">
          <ac:chgData name="kendra.evensvold@outlook.com" userId="d6744ca220fc1392" providerId="LiveId" clId="{E3CA9030-9A94-4B04-BCE5-688784A28A78}" dt="2020-11-13T15:39:35.867" v="14" actId="20577"/>
          <ac:spMkLst>
            <pc:docMk/>
            <pc:sldMk cId="3633006570" sldId="261"/>
            <ac:spMk id="12" creationId="{DCBD7D6D-3B6B-40C2-A10E-875A38538ACE}"/>
          </ac:spMkLst>
        </pc:spChg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587357748" sldId="262"/>
        </pc:sldMkLst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894827503" sldId="264"/>
        </pc:sldMkLst>
      </pc:sldChg>
      <pc:sldChg chg="modTransition">
        <pc:chgData name="kendra.evensvold@outlook.com" userId="d6744ca220fc1392" providerId="LiveId" clId="{E3CA9030-9A94-4B04-BCE5-688784A28A78}" dt="2020-11-13T16:30:29.487" v="16"/>
        <pc:sldMkLst>
          <pc:docMk/>
          <pc:sldMk cId="3846202879" sldId="265"/>
        </pc:sldMkLst>
      </pc:sldChg>
      <pc:sldMasterChg chg="modTransition modSldLayout">
        <pc:chgData name="kendra.evensvold@outlook.com" userId="d6744ca220fc1392" providerId="LiveId" clId="{E3CA9030-9A94-4B04-BCE5-688784A28A78}" dt="2020-11-13T16:30:29.487" v="16"/>
        <pc:sldMasterMkLst>
          <pc:docMk/>
          <pc:sldMasterMk cId="1943259863" sldId="2147483648"/>
        </pc:sldMasterMkLst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798862757" sldId="2147483649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3112444112" sldId="2147483650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3506778040" sldId="2147483651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4044567947" sldId="2147483652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3397906568" sldId="2147483653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3238976713" sldId="2147483654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2146817227" sldId="2147483655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1667374130" sldId="2147483656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2977249753" sldId="2147483657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2477154221" sldId="2147483658"/>
          </pc:sldLayoutMkLst>
        </pc:sldLayoutChg>
        <pc:sldLayoutChg chg="modTransition">
          <pc:chgData name="kendra.evensvold@outlook.com" userId="d6744ca220fc1392" providerId="LiveId" clId="{E3CA9030-9A94-4B04-BCE5-688784A28A78}" dt="2020-11-13T16:30:29.487" v="16"/>
          <pc:sldLayoutMkLst>
            <pc:docMk/>
            <pc:sldMasterMk cId="1943259863" sldId="2147483648"/>
            <pc:sldLayoutMk cId="2524635021" sldId="214748365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B6FD4-DA28-4814-B04B-26F90F933EEB}" type="doc">
      <dgm:prSet loTypeId="urn:microsoft.com/office/officeart/2016/7/layout/VerticalDownArrow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76A27-3E8E-4C6E-A539-19E912AD4ED1}">
      <dgm:prSet custT="1"/>
      <dgm:spPr/>
      <dgm:t>
        <a:bodyPr/>
        <a:lstStyle/>
        <a:p>
          <a:r>
            <a:rPr lang="en-US" sz="4400" dirty="0"/>
            <a:t>1</a:t>
          </a:r>
        </a:p>
      </dgm:t>
    </dgm:pt>
    <dgm:pt modelId="{BA641021-A953-40BF-9F7D-CEC82922E85B}" type="parTrans" cxnId="{21A6C70E-6DF9-45A7-A700-C4EF70D3AC1A}">
      <dgm:prSet/>
      <dgm:spPr/>
      <dgm:t>
        <a:bodyPr/>
        <a:lstStyle/>
        <a:p>
          <a:endParaRPr lang="en-US"/>
        </a:p>
      </dgm:t>
    </dgm:pt>
    <dgm:pt modelId="{6F35AF85-3564-4D81-B658-F2B3AD1BB2D3}" type="sibTrans" cxnId="{21A6C70E-6DF9-45A7-A700-C4EF70D3AC1A}">
      <dgm:prSet/>
      <dgm:spPr/>
      <dgm:t>
        <a:bodyPr/>
        <a:lstStyle/>
        <a:p>
          <a:endParaRPr lang="en-US"/>
        </a:p>
      </dgm:t>
    </dgm:pt>
    <dgm:pt modelId="{49E19374-F79D-4B0A-8E6D-B47A718A560B}">
      <dgm:prSet custT="1"/>
      <dgm:spPr/>
      <dgm:t>
        <a:bodyPr/>
        <a:lstStyle/>
        <a:p>
          <a:r>
            <a:rPr lang="en-US" sz="2800" dirty="0"/>
            <a:t>Press the power button</a:t>
          </a:r>
        </a:p>
      </dgm:t>
    </dgm:pt>
    <dgm:pt modelId="{E5440E8C-2125-4CB9-A5CE-B39C3DBF6F2D}" type="parTrans" cxnId="{A7EB5FBF-18D6-4AD1-8C17-F4DEAACDA7F2}">
      <dgm:prSet/>
      <dgm:spPr/>
      <dgm:t>
        <a:bodyPr/>
        <a:lstStyle/>
        <a:p>
          <a:endParaRPr lang="en-US"/>
        </a:p>
      </dgm:t>
    </dgm:pt>
    <dgm:pt modelId="{249AE2A3-97C7-45D0-9857-A281B26DC695}" type="sibTrans" cxnId="{A7EB5FBF-18D6-4AD1-8C17-F4DEAACDA7F2}">
      <dgm:prSet/>
      <dgm:spPr/>
      <dgm:t>
        <a:bodyPr/>
        <a:lstStyle/>
        <a:p>
          <a:endParaRPr lang="en-US"/>
        </a:p>
      </dgm:t>
    </dgm:pt>
    <dgm:pt modelId="{BD1C1165-4528-4702-BA38-E80E5868B4D0}">
      <dgm:prSet custT="1"/>
      <dgm:spPr/>
      <dgm:t>
        <a:bodyPr/>
        <a:lstStyle/>
        <a:p>
          <a:r>
            <a:rPr lang="en-US" sz="4400" dirty="0"/>
            <a:t>2</a:t>
          </a:r>
        </a:p>
      </dgm:t>
    </dgm:pt>
    <dgm:pt modelId="{E6C03136-60BE-4ECB-8DA2-808A8FF45993}" type="parTrans" cxnId="{C46FD269-38EE-4F93-80B1-C517EF489419}">
      <dgm:prSet/>
      <dgm:spPr/>
      <dgm:t>
        <a:bodyPr/>
        <a:lstStyle/>
        <a:p>
          <a:endParaRPr lang="en-US"/>
        </a:p>
      </dgm:t>
    </dgm:pt>
    <dgm:pt modelId="{420B991C-8B05-48D3-8263-B16FC3CEC776}" type="sibTrans" cxnId="{C46FD269-38EE-4F93-80B1-C517EF489419}">
      <dgm:prSet/>
      <dgm:spPr/>
      <dgm:t>
        <a:bodyPr/>
        <a:lstStyle/>
        <a:p>
          <a:endParaRPr lang="en-US"/>
        </a:p>
      </dgm:t>
    </dgm:pt>
    <dgm:pt modelId="{9FBFD22B-0760-4967-8788-9C9C6C070C1B}">
      <dgm:prSet custT="1"/>
      <dgm:spPr/>
      <dgm:t>
        <a:bodyPr/>
        <a:lstStyle/>
        <a:p>
          <a:r>
            <a:rPr lang="en-US" sz="2800" dirty="0"/>
            <a:t>Wait for the computer to boot</a:t>
          </a:r>
        </a:p>
      </dgm:t>
    </dgm:pt>
    <dgm:pt modelId="{862F7ADF-3C45-4CDF-B33B-65E466EDD2D1}" type="parTrans" cxnId="{146CA440-4FC8-482A-ABE2-FC95EE162B1F}">
      <dgm:prSet/>
      <dgm:spPr/>
      <dgm:t>
        <a:bodyPr/>
        <a:lstStyle/>
        <a:p>
          <a:endParaRPr lang="en-US"/>
        </a:p>
      </dgm:t>
    </dgm:pt>
    <dgm:pt modelId="{ADF8A59E-87EF-4DF2-B5C0-0D1A3877F489}" type="sibTrans" cxnId="{146CA440-4FC8-482A-ABE2-FC95EE162B1F}">
      <dgm:prSet/>
      <dgm:spPr/>
      <dgm:t>
        <a:bodyPr/>
        <a:lstStyle/>
        <a:p>
          <a:endParaRPr lang="en-US"/>
        </a:p>
      </dgm:t>
    </dgm:pt>
    <dgm:pt modelId="{82D1C622-8EDB-42AE-A65A-26DB422AC0CB}">
      <dgm:prSet custT="1"/>
      <dgm:spPr/>
      <dgm:t>
        <a:bodyPr/>
        <a:lstStyle/>
        <a:p>
          <a:r>
            <a:rPr lang="en-US" sz="4400" dirty="0"/>
            <a:t>3</a:t>
          </a:r>
        </a:p>
      </dgm:t>
    </dgm:pt>
    <dgm:pt modelId="{25B77C4F-D444-4F52-BB00-63A563C6F60D}" type="parTrans" cxnId="{FEC5B976-79B0-4D55-8C82-3EAA6A12C215}">
      <dgm:prSet/>
      <dgm:spPr/>
      <dgm:t>
        <a:bodyPr/>
        <a:lstStyle/>
        <a:p>
          <a:endParaRPr lang="en-US"/>
        </a:p>
      </dgm:t>
    </dgm:pt>
    <dgm:pt modelId="{85400F25-4671-4C3F-90E4-0B8194469D89}" type="sibTrans" cxnId="{FEC5B976-79B0-4D55-8C82-3EAA6A12C215}">
      <dgm:prSet/>
      <dgm:spPr/>
      <dgm:t>
        <a:bodyPr/>
        <a:lstStyle/>
        <a:p>
          <a:endParaRPr lang="en-US"/>
        </a:p>
      </dgm:t>
    </dgm:pt>
    <dgm:pt modelId="{8B5CE7E2-07B5-4757-98C4-0B4ADBBB5DE4}">
      <dgm:prSet custT="1"/>
      <dgm:spPr/>
      <dgm:t>
        <a:bodyPr/>
        <a:lstStyle/>
        <a:p>
          <a:r>
            <a:rPr lang="en-US" sz="2800" dirty="0"/>
            <a:t>Log in with your username and password</a:t>
          </a:r>
        </a:p>
      </dgm:t>
    </dgm:pt>
    <dgm:pt modelId="{3591243C-96AC-46AE-ACE2-D30707FA8829}" type="parTrans" cxnId="{38132C4A-DEA2-489B-8C46-B39335C7BF96}">
      <dgm:prSet/>
      <dgm:spPr/>
      <dgm:t>
        <a:bodyPr/>
        <a:lstStyle/>
        <a:p>
          <a:endParaRPr lang="en-US"/>
        </a:p>
      </dgm:t>
    </dgm:pt>
    <dgm:pt modelId="{110020C3-EEF0-4847-B28E-76DDA76A1E74}" type="sibTrans" cxnId="{38132C4A-DEA2-489B-8C46-B39335C7BF96}">
      <dgm:prSet/>
      <dgm:spPr/>
      <dgm:t>
        <a:bodyPr/>
        <a:lstStyle/>
        <a:p>
          <a:endParaRPr lang="en-US"/>
        </a:p>
      </dgm:t>
    </dgm:pt>
    <dgm:pt modelId="{490E6CF6-70DC-4474-82BA-A1B1C1B52976}" type="pres">
      <dgm:prSet presAssocID="{61DB6FD4-DA28-4814-B04B-26F90F933EEB}" presName="Name0" presStyleCnt="0">
        <dgm:presLayoutVars>
          <dgm:dir/>
          <dgm:animLvl val="lvl"/>
          <dgm:resizeHandles val="exact"/>
        </dgm:presLayoutVars>
      </dgm:prSet>
      <dgm:spPr/>
    </dgm:pt>
    <dgm:pt modelId="{A42458E7-8382-4337-A80C-65459C6A6374}" type="pres">
      <dgm:prSet presAssocID="{82D1C622-8EDB-42AE-A65A-26DB422AC0CB}" presName="boxAndChildren" presStyleCnt="0"/>
      <dgm:spPr/>
    </dgm:pt>
    <dgm:pt modelId="{143F082F-102B-436E-BA86-D7B44649A0FE}" type="pres">
      <dgm:prSet presAssocID="{82D1C622-8EDB-42AE-A65A-26DB422AC0CB}" presName="parentTextBox" presStyleLbl="alignNode1" presStyleIdx="0" presStyleCnt="3"/>
      <dgm:spPr/>
    </dgm:pt>
    <dgm:pt modelId="{23926817-3C87-4986-B5AB-CE745925516E}" type="pres">
      <dgm:prSet presAssocID="{82D1C622-8EDB-42AE-A65A-26DB422AC0CB}" presName="descendantBox" presStyleLbl="bgAccFollowNode1" presStyleIdx="0" presStyleCnt="3"/>
      <dgm:spPr/>
    </dgm:pt>
    <dgm:pt modelId="{64D21D48-48D4-4301-9E3D-DF3E71C4F432}" type="pres">
      <dgm:prSet presAssocID="{420B991C-8B05-48D3-8263-B16FC3CEC776}" presName="sp" presStyleCnt="0"/>
      <dgm:spPr/>
    </dgm:pt>
    <dgm:pt modelId="{D40F9C4C-8424-4798-8A58-3A6C76ED8B09}" type="pres">
      <dgm:prSet presAssocID="{BD1C1165-4528-4702-BA38-E80E5868B4D0}" presName="arrowAndChildren" presStyleCnt="0"/>
      <dgm:spPr/>
    </dgm:pt>
    <dgm:pt modelId="{1C3981BB-06C7-4B99-A552-22036F9A0EC2}" type="pres">
      <dgm:prSet presAssocID="{BD1C1165-4528-4702-BA38-E80E5868B4D0}" presName="parentTextArrow" presStyleLbl="node1" presStyleIdx="0" presStyleCnt="0"/>
      <dgm:spPr/>
    </dgm:pt>
    <dgm:pt modelId="{BFC49735-4BC2-4AB3-9061-5265FDBBF75F}" type="pres">
      <dgm:prSet presAssocID="{BD1C1165-4528-4702-BA38-E80E5868B4D0}" presName="arrow" presStyleLbl="alignNode1" presStyleIdx="1" presStyleCnt="3"/>
      <dgm:spPr/>
    </dgm:pt>
    <dgm:pt modelId="{0E68362B-882D-4B83-BCCC-AA6BEFEE360E}" type="pres">
      <dgm:prSet presAssocID="{BD1C1165-4528-4702-BA38-E80E5868B4D0}" presName="descendantArrow" presStyleLbl="bgAccFollowNode1" presStyleIdx="1" presStyleCnt="3"/>
      <dgm:spPr/>
    </dgm:pt>
    <dgm:pt modelId="{30B044B8-35BF-433D-AB99-20F5EF62180B}" type="pres">
      <dgm:prSet presAssocID="{6F35AF85-3564-4D81-B658-F2B3AD1BB2D3}" presName="sp" presStyleCnt="0"/>
      <dgm:spPr/>
    </dgm:pt>
    <dgm:pt modelId="{A9C0B87D-F747-4713-833F-8A567FB40A86}" type="pres">
      <dgm:prSet presAssocID="{52E76A27-3E8E-4C6E-A539-19E912AD4ED1}" presName="arrowAndChildren" presStyleCnt="0"/>
      <dgm:spPr/>
    </dgm:pt>
    <dgm:pt modelId="{AF08D4C2-DE8A-42AC-84D8-6064D695E570}" type="pres">
      <dgm:prSet presAssocID="{52E76A27-3E8E-4C6E-A539-19E912AD4ED1}" presName="parentTextArrow" presStyleLbl="node1" presStyleIdx="0" presStyleCnt="0"/>
      <dgm:spPr/>
    </dgm:pt>
    <dgm:pt modelId="{48CB407F-D681-4C75-A5A8-BB555F393566}" type="pres">
      <dgm:prSet presAssocID="{52E76A27-3E8E-4C6E-A539-19E912AD4ED1}" presName="arrow" presStyleLbl="alignNode1" presStyleIdx="2" presStyleCnt="3"/>
      <dgm:spPr/>
    </dgm:pt>
    <dgm:pt modelId="{0588EFFF-21DE-4BCF-A8F8-7AA7FD0B883F}" type="pres">
      <dgm:prSet presAssocID="{52E76A27-3E8E-4C6E-A539-19E912AD4ED1}" presName="descendantArrow" presStyleLbl="bgAccFollowNode1" presStyleIdx="2" presStyleCnt="3"/>
      <dgm:spPr/>
    </dgm:pt>
  </dgm:ptLst>
  <dgm:cxnLst>
    <dgm:cxn modelId="{ADD7A602-699F-43C8-A349-42AE201388FA}" type="presOf" srcId="{52E76A27-3E8E-4C6E-A539-19E912AD4ED1}" destId="{48CB407F-D681-4C75-A5A8-BB555F393566}" srcOrd="1" destOrd="0" presId="urn:microsoft.com/office/officeart/2016/7/layout/VerticalDownArrowProcess"/>
    <dgm:cxn modelId="{21A6C70E-6DF9-45A7-A700-C4EF70D3AC1A}" srcId="{61DB6FD4-DA28-4814-B04B-26F90F933EEB}" destId="{52E76A27-3E8E-4C6E-A539-19E912AD4ED1}" srcOrd="0" destOrd="0" parTransId="{BA641021-A953-40BF-9F7D-CEC82922E85B}" sibTransId="{6F35AF85-3564-4D81-B658-F2B3AD1BB2D3}"/>
    <dgm:cxn modelId="{B804A314-3690-4776-BCBC-3FCE2AF0447B}" type="presOf" srcId="{61DB6FD4-DA28-4814-B04B-26F90F933EEB}" destId="{490E6CF6-70DC-4474-82BA-A1B1C1B52976}" srcOrd="0" destOrd="0" presId="urn:microsoft.com/office/officeart/2016/7/layout/VerticalDownArrowProcess"/>
    <dgm:cxn modelId="{C6CD871E-B140-48D9-9F95-5415D9C5E08C}" type="presOf" srcId="{8B5CE7E2-07B5-4757-98C4-0B4ADBBB5DE4}" destId="{23926817-3C87-4986-B5AB-CE745925516E}" srcOrd="0" destOrd="0" presId="urn:microsoft.com/office/officeart/2016/7/layout/VerticalDownArrowProcess"/>
    <dgm:cxn modelId="{146CA440-4FC8-482A-ABE2-FC95EE162B1F}" srcId="{BD1C1165-4528-4702-BA38-E80E5868B4D0}" destId="{9FBFD22B-0760-4967-8788-9C9C6C070C1B}" srcOrd="0" destOrd="0" parTransId="{862F7ADF-3C45-4CDF-B33B-65E466EDD2D1}" sibTransId="{ADF8A59E-87EF-4DF2-B5C0-0D1A3877F489}"/>
    <dgm:cxn modelId="{6A489962-26BD-454C-99C7-542A18531B79}" type="presOf" srcId="{49E19374-F79D-4B0A-8E6D-B47A718A560B}" destId="{0588EFFF-21DE-4BCF-A8F8-7AA7FD0B883F}" srcOrd="0" destOrd="0" presId="urn:microsoft.com/office/officeart/2016/7/layout/VerticalDownArrowProcess"/>
    <dgm:cxn modelId="{8F826766-B397-4E8C-B916-37640EE125E3}" type="presOf" srcId="{BD1C1165-4528-4702-BA38-E80E5868B4D0}" destId="{BFC49735-4BC2-4AB3-9061-5265FDBBF75F}" srcOrd="1" destOrd="0" presId="urn:microsoft.com/office/officeart/2016/7/layout/VerticalDownArrowProcess"/>
    <dgm:cxn modelId="{C46FD269-38EE-4F93-80B1-C517EF489419}" srcId="{61DB6FD4-DA28-4814-B04B-26F90F933EEB}" destId="{BD1C1165-4528-4702-BA38-E80E5868B4D0}" srcOrd="1" destOrd="0" parTransId="{E6C03136-60BE-4ECB-8DA2-808A8FF45993}" sibTransId="{420B991C-8B05-48D3-8263-B16FC3CEC776}"/>
    <dgm:cxn modelId="{38132C4A-DEA2-489B-8C46-B39335C7BF96}" srcId="{82D1C622-8EDB-42AE-A65A-26DB422AC0CB}" destId="{8B5CE7E2-07B5-4757-98C4-0B4ADBBB5DE4}" srcOrd="0" destOrd="0" parTransId="{3591243C-96AC-46AE-ACE2-D30707FA8829}" sibTransId="{110020C3-EEF0-4847-B28E-76DDA76A1E74}"/>
    <dgm:cxn modelId="{7D49744B-69D2-4DDF-A6D0-B4513FBD5967}" type="presOf" srcId="{82D1C622-8EDB-42AE-A65A-26DB422AC0CB}" destId="{143F082F-102B-436E-BA86-D7B44649A0FE}" srcOrd="0" destOrd="0" presId="urn:microsoft.com/office/officeart/2016/7/layout/VerticalDownArrowProcess"/>
    <dgm:cxn modelId="{FEC5B976-79B0-4D55-8C82-3EAA6A12C215}" srcId="{61DB6FD4-DA28-4814-B04B-26F90F933EEB}" destId="{82D1C622-8EDB-42AE-A65A-26DB422AC0CB}" srcOrd="2" destOrd="0" parTransId="{25B77C4F-D444-4F52-BB00-63A563C6F60D}" sibTransId="{85400F25-4671-4C3F-90E4-0B8194469D89}"/>
    <dgm:cxn modelId="{AFFFDA9A-033F-4BC2-8630-11895FFB49A1}" type="presOf" srcId="{52E76A27-3E8E-4C6E-A539-19E912AD4ED1}" destId="{AF08D4C2-DE8A-42AC-84D8-6064D695E570}" srcOrd="0" destOrd="0" presId="urn:microsoft.com/office/officeart/2016/7/layout/VerticalDownArrowProcess"/>
    <dgm:cxn modelId="{00D01E9E-47E1-4EC2-9CB1-0E3E1AD05AE8}" type="presOf" srcId="{BD1C1165-4528-4702-BA38-E80E5868B4D0}" destId="{1C3981BB-06C7-4B99-A552-22036F9A0EC2}" srcOrd="0" destOrd="0" presId="urn:microsoft.com/office/officeart/2016/7/layout/VerticalDownArrowProcess"/>
    <dgm:cxn modelId="{8303EBA8-FB25-4144-8D88-E55AE79E09C1}" type="presOf" srcId="{9FBFD22B-0760-4967-8788-9C9C6C070C1B}" destId="{0E68362B-882D-4B83-BCCC-AA6BEFEE360E}" srcOrd="0" destOrd="0" presId="urn:microsoft.com/office/officeart/2016/7/layout/VerticalDownArrowProcess"/>
    <dgm:cxn modelId="{A7EB5FBF-18D6-4AD1-8C17-F4DEAACDA7F2}" srcId="{52E76A27-3E8E-4C6E-A539-19E912AD4ED1}" destId="{49E19374-F79D-4B0A-8E6D-B47A718A560B}" srcOrd="0" destOrd="0" parTransId="{E5440E8C-2125-4CB9-A5CE-B39C3DBF6F2D}" sibTransId="{249AE2A3-97C7-45D0-9857-A281B26DC695}"/>
    <dgm:cxn modelId="{138CAC55-9948-4EDF-8D3D-528CBEDDD23D}" type="presParOf" srcId="{490E6CF6-70DC-4474-82BA-A1B1C1B52976}" destId="{A42458E7-8382-4337-A80C-65459C6A6374}" srcOrd="0" destOrd="0" presId="urn:microsoft.com/office/officeart/2016/7/layout/VerticalDownArrowProcess"/>
    <dgm:cxn modelId="{967555DB-4929-41BD-B191-EF9541AB5311}" type="presParOf" srcId="{A42458E7-8382-4337-A80C-65459C6A6374}" destId="{143F082F-102B-436E-BA86-D7B44649A0FE}" srcOrd="0" destOrd="0" presId="urn:microsoft.com/office/officeart/2016/7/layout/VerticalDownArrowProcess"/>
    <dgm:cxn modelId="{31FC7433-5C29-4870-8982-CB58703EC2BA}" type="presParOf" srcId="{A42458E7-8382-4337-A80C-65459C6A6374}" destId="{23926817-3C87-4986-B5AB-CE745925516E}" srcOrd="1" destOrd="0" presId="urn:microsoft.com/office/officeart/2016/7/layout/VerticalDownArrowProcess"/>
    <dgm:cxn modelId="{02843713-2676-4D53-B406-082AD54C2A0E}" type="presParOf" srcId="{490E6CF6-70DC-4474-82BA-A1B1C1B52976}" destId="{64D21D48-48D4-4301-9E3D-DF3E71C4F432}" srcOrd="1" destOrd="0" presId="urn:microsoft.com/office/officeart/2016/7/layout/VerticalDownArrowProcess"/>
    <dgm:cxn modelId="{8110E953-4EAA-4367-9324-C42A181A3131}" type="presParOf" srcId="{490E6CF6-70DC-4474-82BA-A1B1C1B52976}" destId="{D40F9C4C-8424-4798-8A58-3A6C76ED8B09}" srcOrd="2" destOrd="0" presId="urn:microsoft.com/office/officeart/2016/7/layout/VerticalDownArrowProcess"/>
    <dgm:cxn modelId="{F8E11531-13A5-4B85-A06B-5AD9C73CC190}" type="presParOf" srcId="{D40F9C4C-8424-4798-8A58-3A6C76ED8B09}" destId="{1C3981BB-06C7-4B99-A552-22036F9A0EC2}" srcOrd="0" destOrd="0" presId="urn:microsoft.com/office/officeart/2016/7/layout/VerticalDownArrowProcess"/>
    <dgm:cxn modelId="{37972A8C-3C98-4413-A317-2B9E9EE34BBE}" type="presParOf" srcId="{D40F9C4C-8424-4798-8A58-3A6C76ED8B09}" destId="{BFC49735-4BC2-4AB3-9061-5265FDBBF75F}" srcOrd="1" destOrd="0" presId="urn:microsoft.com/office/officeart/2016/7/layout/VerticalDownArrowProcess"/>
    <dgm:cxn modelId="{0554D7A2-0219-407B-9237-819FB8DF48B1}" type="presParOf" srcId="{D40F9C4C-8424-4798-8A58-3A6C76ED8B09}" destId="{0E68362B-882D-4B83-BCCC-AA6BEFEE360E}" srcOrd="2" destOrd="0" presId="urn:microsoft.com/office/officeart/2016/7/layout/VerticalDownArrowProcess"/>
    <dgm:cxn modelId="{C0611735-80A1-4E5A-8DDB-2F4EFC3D2D86}" type="presParOf" srcId="{490E6CF6-70DC-4474-82BA-A1B1C1B52976}" destId="{30B044B8-35BF-433D-AB99-20F5EF62180B}" srcOrd="3" destOrd="0" presId="urn:microsoft.com/office/officeart/2016/7/layout/VerticalDownArrowProcess"/>
    <dgm:cxn modelId="{14C91EFB-AB9C-45AF-A640-C61148CFCF93}" type="presParOf" srcId="{490E6CF6-70DC-4474-82BA-A1B1C1B52976}" destId="{A9C0B87D-F747-4713-833F-8A567FB40A86}" srcOrd="4" destOrd="0" presId="urn:microsoft.com/office/officeart/2016/7/layout/VerticalDownArrowProcess"/>
    <dgm:cxn modelId="{B1982B33-27FB-4887-AE17-1A7B67B830FB}" type="presParOf" srcId="{A9C0B87D-F747-4713-833F-8A567FB40A86}" destId="{AF08D4C2-DE8A-42AC-84D8-6064D695E570}" srcOrd="0" destOrd="0" presId="urn:microsoft.com/office/officeart/2016/7/layout/VerticalDownArrowProcess"/>
    <dgm:cxn modelId="{4A26C855-8CDE-40C0-B86E-5ECFDBA55BF9}" type="presParOf" srcId="{A9C0B87D-F747-4713-833F-8A567FB40A86}" destId="{48CB407F-D681-4C75-A5A8-BB555F393566}" srcOrd="1" destOrd="0" presId="urn:microsoft.com/office/officeart/2016/7/layout/VerticalDownArrowProcess"/>
    <dgm:cxn modelId="{FBEC83F3-F692-442E-91ED-2C8C732A330F}" type="presParOf" srcId="{A9C0B87D-F747-4713-833F-8A567FB40A86}" destId="{0588EFFF-21DE-4BCF-A8F8-7AA7FD0B883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44697-A676-43A2-8CEE-D85CCF10D0EF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1B82F82-09ED-4058-A7E1-8394973A75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chemeClr val="bg1"/>
              </a:solidFill>
            </a:rPr>
            <a:t>Click the Windows button at the bottom </a:t>
          </a:r>
          <a:br>
            <a:rPr lang="en-US" sz="2800">
              <a:solidFill>
                <a:schemeClr val="bg1"/>
              </a:solidFill>
            </a:rPr>
          </a:br>
          <a:r>
            <a:rPr lang="en-US" sz="2800">
              <a:solidFill>
                <a:schemeClr val="bg1"/>
              </a:solidFill>
            </a:rPr>
            <a:t>left-hand corner of your screen</a:t>
          </a:r>
          <a:endParaRPr lang="en-US" sz="2800" dirty="0">
            <a:solidFill>
              <a:schemeClr val="bg1"/>
            </a:solidFill>
          </a:endParaRPr>
        </a:p>
      </dgm:t>
    </dgm:pt>
    <dgm:pt modelId="{923BF126-41AC-42BB-8861-E3F75FE688A8}" type="parTrans" cxnId="{1965C9B6-AC16-49F6-92BF-8122D10AC4AE}">
      <dgm:prSet/>
      <dgm:spPr/>
      <dgm:t>
        <a:bodyPr/>
        <a:lstStyle/>
        <a:p>
          <a:endParaRPr lang="en-US"/>
        </a:p>
      </dgm:t>
    </dgm:pt>
    <dgm:pt modelId="{20BE5C54-1216-43BD-B261-A89C022B4CAC}" type="sibTrans" cxnId="{1965C9B6-AC16-49F6-92BF-8122D10AC4AE}">
      <dgm:prSet/>
      <dgm:spPr/>
      <dgm:t>
        <a:bodyPr/>
        <a:lstStyle/>
        <a:p>
          <a:endParaRPr lang="en-US"/>
        </a:p>
      </dgm:t>
    </dgm:pt>
    <dgm:pt modelId="{4F4336A7-549E-45D4-9027-10A1229503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</a:rPr>
            <a:t>Click Shutdown</a:t>
          </a:r>
        </a:p>
      </dgm:t>
    </dgm:pt>
    <dgm:pt modelId="{0E908AB7-AB80-462A-BF4C-27CC24929018}" type="parTrans" cxnId="{9C427D65-5197-4BAA-A2B2-C104931F4105}">
      <dgm:prSet/>
      <dgm:spPr/>
      <dgm:t>
        <a:bodyPr/>
        <a:lstStyle/>
        <a:p>
          <a:endParaRPr lang="en-US"/>
        </a:p>
      </dgm:t>
    </dgm:pt>
    <dgm:pt modelId="{2BC7FE81-21C6-4000-AAB5-140E2518ED2F}" type="sibTrans" cxnId="{9C427D65-5197-4BAA-A2B2-C104931F4105}">
      <dgm:prSet/>
      <dgm:spPr/>
      <dgm:t>
        <a:bodyPr/>
        <a:lstStyle/>
        <a:p>
          <a:endParaRPr lang="en-US"/>
        </a:p>
      </dgm:t>
    </dgm:pt>
    <dgm:pt modelId="{38457303-DD6E-4325-A60F-308E550F85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chemeClr val="bg1"/>
              </a:solidFill>
            </a:rPr>
            <a:t>Wait for the system to power itself down</a:t>
          </a:r>
          <a:endParaRPr lang="en-US" sz="2800" dirty="0">
            <a:solidFill>
              <a:schemeClr val="bg1"/>
            </a:solidFill>
          </a:endParaRPr>
        </a:p>
      </dgm:t>
    </dgm:pt>
    <dgm:pt modelId="{0BB90306-33E3-48A6-BD36-EA01A5B710CC}" type="parTrans" cxnId="{C3AF5C62-77F4-4FCE-9B67-1312C045C8A2}">
      <dgm:prSet/>
      <dgm:spPr/>
      <dgm:t>
        <a:bodyPr/>
        <a:lstStyle/>
        <a:p>
          <a:endParaRPr lang="en-US"/>
        </a:p>
      </dgm:t>
    </dgm:pt>
    <dgm:pt modelId="{C4AA9B66-B8F7-4FFD-9A4F-D82339297DC0}" type="sibTrans" cxnId="{C3AF5C62-77F4-4FCE-9B67-1312C045C8A2}">
      <dgm:prSet/>
      <dgm:spPr/>
      <dgm:t>
        <a:bodyPr/>
        <a:lstStyle/>
        <a:p>
          <a:endParaRPr lang="en-US"/>
        </a:p>
      </dgm:t>
    </dgm:pt>
    <dgm:pt modelId="{283B6BA7-EBE8-4A83-AADB-43E3E04A7754}" type="pres">
      <dgm:prSet presAssocID="{4B644697-A676-43A2-8CEE-D85CCF10D0EF}" presName="root" presStyleCnt="0">
        <dgm:presLayoutVars>
          <dgm:dir/>
          <dgm:resizeHandles val="exact"/>
        </dgm:presLayoutVars>
      </dgm:prSet>
      <dgm:spPr/>
    </dgm:pt>
    <dgm:pt modelId="{1E4D63C3-1E69-4B90-AC73-4031BA2D62D0}" type="pres">
      <dgm:prSet presAssocID="{31B82F82-09ED-4058-A7E1-8394973A7554}" presName="compNode" presStyleCnt="0"/>
      <dgm:spPr/>
    </dgm:pt>
    <dgm:pt modelId="{0390584F-991D-4F4A-B9FD-C00164544EFD}" type="pres">
      <dgm:prSet presAssocID="{31B82F82-09ED-4058-A7E1-8394973A7554}" presName="bgRect" presStyleLbl="bgShp" presStyleIdx="0" presStyleCnt="3"/>
      <dgm:spPr/>
    </dgm:pt>
    <dgm:pt modelId="{8CBDE24A-0954-417B-BB88-504F6DFD05D8}" type="pres">
      <dgm:prSet presAssocID="{31B82F82-09ED-4058-A7E1-8394973A75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9A4CC693-6370-4E77-B53B-74F33C064386}" type="pres">
      <dgm:prSet presAssocID="{31B82F82-09ED-4058-A7E1-8394973A7554}" presName="spaceRect" presStyleCnt="0"/>
      <dgm:spPr/>
    </dgm:pt>
    <dgm:pt modelId="{23D23CD1-AF3A-4926-A123-CD356E02EFAF}" type="pres">
      <dgm:prSet presAssocID="{31B82F82-09ED-4058-A7E1-8394973A7554}" presName="parTx" presStyleLbl="revTx" presStyleIdx="0" presStyleCnt="3">
        <dgm:presLayoutVars>
          <dgm:chMax val="0"/>
          <dgm:chPref val="0"/>
        </dgm:presLayoutVars>
      </dgm:prSet>
      <dgm:spPr/>
    </dgm:pt>
    <dgm:pt modelId="{4672D478-5713-4748-AC37-83EDA8688C91}" type="pres">
      <dgm:prSet presAssocID="{20BE5C54-1216-43BD-B261-A89C022B4CAC}" presName="sibTrans" presStyleCnt="0"/>
      <dgm:spPr/>
    </dgm:pt>
    <dgm:pt modelId="{219FFE87-3BCE-4196-AA1A-2FE37E406FC9}" type="pres">
      <dgm:prSet presAssocID="{4F4336A7-549E-45D4-9027-10A1229503C4}" presName="compNode" presStyleCnt="0"/>
      <dgm:spPr/>
    </dgm:pt>
    <dgm:pt modelId="{662A3C8A-9F72-4718-931D-7E840436E821}" type="pres">
      <dgm:prSet presAssocID="{4F4336A7-549E-45D4-9027-10A1229503C4}" presName="bgRect" presStyleLbl="bgShp" presStyleIdx="1" presStyleCnt="3"/>
      <dgm:spPr/>
    </dgm:pt>
    <dgm:pt modelId="{D811C67D-5FB5-4FAD-A367-FD05B41D95E3}" type="pres">
      <dgm:prSet presAssocID="{4F4336A7-549E-45D4-9027-10A1229503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0F0D73A8-C53C-4D48-AF50-DB32333ED6BB}" type="pres">
      <dgm:prSet presAssocID="{4F4336A7-549E-45D4-9027-10A1229503C4}" presName="spaceRect" presStyleCnt="0"/>
      <dgm:spPr/>
    </dgm:pt>
    <dgm:pt modelId="{2A17B2E1-1799-4869-95C1-543055717F66}" type="pres">
      <dgm:prSet presAssocID="{4F4336A7-549E-45D4-9027-10A1229503C4}" presName="parTx" presStyleLbl="revTx" presStyleIdx="1" presStyleCnt="3">
        <dgm:presLayoutVars>
          <dgm:chMax val="0"/>
          <dgm:chPref val="0"/>
        </dgm:presLayoutVars>
      </dgm:prSet>
      <dgm:spPr/>
    </dgm:pt>
    <dgm:pt modelId="{4327B727-434E-4B21-A4F0-8E2E2DC56369}" type="pres">
      <dgm:prSet presAssocID="{2BC7FE81-21C6-4000-AAB5-140E2518ED2F}" presName="sibTrans" presStyleCnt="0"/>
      <dgm:spPr/>
    </dgm:pt>
    <dgm:pt modelId="{81A008B4-3211-4EBB-BF4D-1FD049802DF5}" type="pres">
      <dgm:prSet presAssocID="{38457303-DD6E-4325-A60F-308E550F85E5}" presName="compNode" presStyleCnt="0"/>
      <dgm:spPr/>
    </dgm:pt>
    <dgm:pt modelId="{5519F5CC-BE89-4DD5-B06B-EBB18E05E8FB}" type="pres">
      <dgm:prSet presAssocID="{38457303-DD6E-4325-A60F-308E550F85E5}" presName="bgRect" presStyleLbl="bgShp" presStyleIdx="2" presStyleCnt="3"/>
      <dgm:spPr/>
    </dgm:pt>
    <dgm:pt modelId="{165644A3-2385-40F3-BC8E-2BCDE696C5D1}" type="pres">
      <dgm:prSet presAssocID="{38457303-DD6E-4325-A60F-308E550F85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9E0FDC2D-0634-4731-89FC-A6717C0DE40B}" type="pres">
      <dgm:prSet presAssocID="{38457303-DD6E-4325-A60F-308E550F85E5}" presName="spaceRect" presStyleCnt="0"/>
      <dgm:spPr/>
    </dgm:pt>
    <dgm:pt modelId="{3840905B-CD6A-40BD-8223-B0CA9BE0A867}" type="pres">
      <dgm:prSet presAssocID="{38457303-DD6E-4325-A60F-308E550F85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9CC335-109E-47A0-8395-3F1198D6E550}" type="presOf" srcId="{38457303-DD6E-4325-A60F-308E550F85E5}" destId="{3840905B-CD6A-40BD-8223-B0CA9BE0A867}" srcOrd="0" destOrd="0" presId="urn:microsoft.com/office/officeart/2018/2/layout/IconVerticalSolidList"/>
    <dgm:cxn modelId="{C3AF5C62-77F4-4FCE-9B67-1312C045C8A2}" srcId="{4B644697-A676-43A2-8CEE-D85CCF10D0EF}" destId="{38457303-DD6E-4325-A60F-308E550F85E5}" srcOrd="2" destOrd="0" parTransId="{0BB90306-33E3-48A6-BD36-EA01A5B710CC}" sibTransId="{C4AA9B66-B8F7-4FFD-9A4F-D82339297DC0}"/>
    <dgm:cxn modelId="{9C427D65-5197-4BAA-A2B2-C104931F4105}" srcId="{4B644697-A676-43A2-8CEE-D85CCF10D0EF}" destId="{4F4336A7-549E-45D4-9027-10A1229503C4}" srcOrd="1" destOrd="0" parTransId="{0E908AB7-AB80-462A-BF4C-27CC24929018}" sibTransId="{2BC7FE81-21C6-4000-AAB5-140E2518ED2F}"/>
    <dgm:cxn modelId="{92449C71-14DE-40D3-B9B3-BE07D1FC18DC}" type="presOf" srcId="{4F4336A7-549E-45D4-9027-10A1229503C4}" destId="{2A17B2E1-1799-4869-95C1-543055717F66}" srcOrd="0" destOrd="0" presId="urn:microsoft.com/office/officeart/2018/2/layout/IconVerticalSolidList"/>
    <dgm:cxn modelId="{63397278-32A4-485E-AC82-CEB803DCBBB0}" type="presOf" srcId="{31B82F82-09ED-4058-A7E1-8394973A7554}" destId="{23D23CD1-AF3A-4926-A123-CD356E02EFAF}" srcOrd="0" destOrd="0" presId="urn:microsoft.com/office/officeart/2018/2/layout/IconVerticalSolidList"/>
    <dgm:cxn modelId="{4C575C9C-D51C-4F53-9DC5-7E17348F804B}" type="presOf" srcId="{4B644697-A676-43A2-8CEE-D85CCF10D0EF}" destId="{283B6BA7-EBE8-4A83-AADB-43E3E04A7754}" srcOrd="0" destOrd="0" presId="urn:microsoft.com/office/officeart/2018/2/layout/IconVerticalSolidList"/>
    <dgm:cxn modelId="{1965C9B6-AC16-49F6-92BF-8122D10AC4AE}" srcId="{4B644697-A676-43A2-8CEE-D85CCF10D0EF}" destId="{31B82F82-09ED-4058-A7E1-8394973A7554}" srcOrd="0" destOrd="0" parTransId="{923BF126-41AC-42BB-8861-E3F75FE688A8}" sibTransId="{20BE5C54-1216-43BD-B261-A89C022B4CAC}"/>
    <dgm:cxn modelId="{AA413695-F3D5-40E8-B464-76B4C415D37A}" type="presParOf" srcId="{283B6BA7-EBE8-4A83-AADB-43E3E04A7754}" destId="{1E4D63C3-1E69-4B90-AC73-4031BA2D62D0}" srcOrd="0" destOrd="0" presId="urn:microsoft.com/office/officeart/2018/2/layout/IconVerticalSolidList"/>
    <dgm:cxn modelId="{918A2EFF-F90B-42BB-B739-08913A0C576B}" type="presParOf" srcId="{1E4D63C3-1E69-4B90-AC73-4031BA2D62D0}" destId="{0390584F-991D-4F4A-B9FD-C00164544EFD}" srcOrd="0" destOrd="0" presId="urn:microsoft.com/office/officeart/2018/2/layout/IconVerticalSolidList"/>
    <dgm:cxn modelId="{31E71FFD-48C7-4AED-9EAD-E1B4EFCD1AD4}" type="presParOf" srcId="{1E4D63C3-1E69-4B90-AC73-4031BA2D62D0}" destId="{8CBDE24A-0954-417B-BB88-504F6DFD05D8}" srcOrd="1" destOrd="0" presId="urn:microsoft.com/office/officeart/2018/2/layout/IconVerticalSolidList"/>
    <dgm:cxn modelId="{6A376A91-DB3A-4A15-834A-AF3522B1FD12}" type="presParOf" srcId="{1E4D63C3-1E69-4B90-AC73-4031BA2D62D0}" destId="{9A4CC693-6370-4E77-B53B-74F33C064386}" srcOrd="2" destOrd="0" presId="urn:microsoft.com/office/officeart/2018/2/layout/IconVerticalSolidList"/>
    <dgm:cxn modelId="{49546728-A1D2-46EE-816E-D6B8C5833C07}" type="presParOf" srcId="{1E4D63C3-1E69-4B90-AC73-4031BA2D62D0}" destId="{23D23CD1-AF3A-4926-A123-CD356E02EFAF}" srcOrd="3" destOrd="0" presId="urn:microsoft.com/office/officeart/2018/2/layout/IconVerticalSolidList"/>
    <dgm:cxn modelId="{20D87034-F6F2-46F9-AF14-A5C48287DE8A}" type="presParOf" srcId="{283B6BA7-EBE8-4A83-AADB-43E3E04A7754}" destId="{4672D478-5713-4748-AC37-83EDA8688C91}" srcOrd="1" destOrd="0" presId="urn:microsoft.com/office/officeart/2018/2/layout/IconVerticalSolidList"/>
    <dgm:cxn modelId="{1813CA4D-B709-44AF-A758-2016DAB8123C}" type="presParOf" srcId="{283B6BA7-EBE8-4A83-AADB-43E3E04A7754}" destId="{219FFE87-3BCE-4196-AA1A-2FE37E406FC9}" srcOrd="2" destOrd="0" presId="urn:microsoft.com/office/officeart/2018/2/layout/IconVerticalSolidList"/>
    <dgm:cxn modelId="{70BF0DA8-4E03-4DD1-989E-5FE9AFCCCDA1}" type="presParOf" srcId="{219FFE87-3BCE-4196-AA1A-2FE37E406FC9}" destId="{662A3C8A-9F72-4718-931D-7E840436E821}" srcOrd="0" destOrd="0" presId="urn:microsoft.com/office/officeart/2018/2/layout/IconVerticalSolidList"/>
    <dgm:cxn modelId="{3637694F-A6EA-4FE3-B286-E90355E20533}" type="presParOf" srcId="{219FFE87-3BCE-4196-AA1A-2FE37E406FC9}" destId="{D811C67D-5FB5-4FAD-A367-FD05B41D95E3}" srcOrd="1" destOrd="0" presId="urn:microsoft.com/office/officeart/2018/2/layout/IconVerticalSolidList"/>
    <dgm:cxn modelId="{808A09D3-C0F9-47C7-A605-C3F3E90F55B7}" type="presParOf" srcId="{219FFE87-3BCE-4196-AA1A-2FE37E406FC9}" destId="{0F0D73A8-C53C-4D48-AF50-DB32333ED6BB}" srcOrd="2" destOrd="0" presId="urn:microsoft.com/office/officeart/2018/2/layout/IconVerticalSolidList"/>
    <dgm:cxn modelId="{B4A65CE9-8DCF-4C5E-9506-D410F8E82603}" type="presParOf" srcId="{219FFE87-3BCE-4196-AA1A-2FE37E406FC9}" destId="{2A17B2E1-1799-4869-95C1-543055717F66}" srcOrd="3" destOrd="0" presId="urn:microsoft.com/office/officeart/2018/2/layout/IconVerticalSolidList"/>
    <dgm:cxn modelId="{D24DE8A1-D33E-4A90-8F70-4C450CAF1A5C}" type="presParOf" srcId="{283B6BA7-EBE8-4A83-AADB-43E3E04A7754}" destId="{4327B727-434E-4B21-A4F0-8E2E2DC56369}" srcOrd="3" destOrd="0" presId="urn:microsoft.com/office/officeart/2018/2/layout/IconVerticalSolidList"/>
    <dgm:cxn modelId="{099AA652-D1D0-4FDD-BCD9-D35EFE1CDAC7}" type="presParOf" srcId="{283B6BA7-EBE8-4A83-AADB-43E3E04A7754}" destId="{81A008B4-3211-4EBB-BF4D-1FD049802DF5}" srcOrd="4" destOrd="0" presId="urn:microsoft.com/office/officeart/2018/2/layout/IconVerticalSolidList"/>
    <dgm:cxn modelId="{8057F81D-EB2A-4B62-B5D9-DC398E90BF38}" type="presParOf" srcId="{81A008B4-3211-4EBB-BF4D-1FD049802DF5}" destId="{5519F5CC-BE89-4DD5-B06B-EBB18E05E8FB}" srcOrd="0" destOrd="0" presId="urn:microsoft.com/office/officeart/2018/2/layout/IconVerticalSolidList"/>
    <dgm:cxn modelId="{AE896460-38DD-402D-9DE3-63067C7C29E5}" type="presParOf" srcId="{81A008B4-3211-4EBB-BF4D-1FD049802DF5}" destId="{165644A3-2385-40F3-BC8E-2BCDE696C5D1}" srcOrd="1" destOrd="0" presId="urn:microsoft.com/office/officeart/2018/2/layout/IconVerticalSolidList"/>
    <dgm:cxn modelId="{CCF8625C-F8D7-47D6-864E-F6FA564C50A9}" type="presParOf" srcId="{81A008B4-3211-4EBB-BF4D-1FD049802DF5}" destId="{9E0FDC2D-0634-4731-89FC-A6717C0DE40B}" srcOrd="2" destOrd="0" presId="urn:microsoft.com/office/officeart/2018/2/layout/IconVerticalSolidList"/>
    <dgm:cxn modelId="{092DDC0B-C407-4B6D-9CC8-17A5988D47BF}" type="presParOf" srcId="{81A008B4-3211-4EBB-BF4D-1FD049802DF5}" destId="{3840905B-CD6A-40BD-8223-B0CA9BE0A8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082F-102B-436E-BA86-D7B44649A0FE}">
      <dsp:nvSpPr>
        <dsp:cNvPr id="0" name=""/>
        <dsp:cNvSpPr/>
      </dsp:nvSpPr>
      <dsp:spPr>
        <a:xfrm>
          <a:off x="0" y="4015184"/>
          <a:ext cx="1600200" cy="131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6" tIns="312928" rIns="113806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3</a:t>
          </a:r>
        </a:p>
      </dsp:txBody>
      <dsp:txXfrm>
        <a:off x="0" y="4015184"/>
        <a:ext cx="1600200" cy="1317873"/>
      </dsp:txXfrm>
    </dsp:sp>
    <dsp:sp modelId="{23926817-3C87-4986-B5AB-CE745925516E}">
      <dsp:nvSpPr>
        <dsp:cNvPr id="0" name=""/>
        <dsp:cNvSpPr/>
      </dsp:nvSpPr>
      <dsp:spPr>
        <a:xfrm>
          <a:off x="1600200" y="4015184"/>
          <a:ext cx="4800600" cy="13178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79" tIns="355600" rIns="97379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Log in with your username and password</a:t>
          </a:r>
        </a:p>
      </dsp:txBody>
      <dsp:txXfrm>
        <a:off x="1600200" y="4015184"/>
        <a:ext cx="4800600" cy="1317873"/>
      </dsp:txXfrm>
    </dsp:sp>
    <dsp:sp modelId="{BFC49735-4BC2-4AB3-9061-5265FDBBF75F}">
      <dsp:nvSpPr>
        <dsp:cNvPr id="0" name=""/>
        <dsp:cNvSpPr/>
      </dsp:nvSpPr>
      <dsp:spPr>
        <a:xfrm rot="10800000">
          <a:off x="0" y="2008063"/>
          <a:ext cx="1600200" cy="20268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6" tIns="312928" rIns="113806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 rot="-10800000">
        <a:off x="0" y="2008063"/>
        <a:ext cx="1600200" cy="1317477"/>
      </dsp:txXfrm>
    </dsp:sp>
    <dsp:sp modelId="{0E68362B-882D-4B83-BCCC-AA6BEFEE360E}">
      <dsp:nvSpPr>
        <dsp:cNvPr id="0" name=""/>
        <dsp:cNvSpPr/>
      </dsp:nvSpPr>
      <dsp:spPr>
        <a:xfrm>
          <a:off x="1600200" y="2008063"/>
          <a:ext cx="4800600" cy="1317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79" tIns="355600" rIns="97379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Wait for the computer to boot</a:t>
          </a:r>
        </a:p>
      </dsp:txBody>
      <dsp:txXfrm>
        <a:off x="1600200" y="2008063"/>
        <a:ext cx="4800600" cy="1317477"/>
      </dsp:txXfrm>
    </dsp:sp>
    <dsp:sp modelId="{48CB407F-D681-4C75-A5A8-BB555F393566}">
      <dsp:nvSpPr>
        <dsp:cNvPr id="0" name=""/>
        <dsp:cNvSpPr/>
      </dsp:nvSpPr>
      <dsp:spPr>
        <a:xfrm rot="10800000">
          <a:off x="0" y="942"/>
          <a:ext cx="1600200" cy="20268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6" tIns="312928" rIns="113806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 rot="-10800000">
        <a:off x="0" y="942"/>
        <a:ext cx="1600200" cy="1317477"/>
      </dsp:txXfrm>
    </dsp:sp>
    <dsp:sp modelId="{0588EFFF-21DE-4BCF-A8F8-7AA7FD0B883F}">
      <dsp:nvSpPr>
        <dsp:cNvPr id="0" name=""/>
        <dsp:cNvSpPr/>
      </dsp:nvSpPr>
      <dsp:spPr>
        <a:xfrm>
          <a:off x="1600200" y="942"/>
          <a:ext cx="4800600" cy="1317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79" tIns="355600" rIns="97379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Press the power button</a:t>
          </a:r>
        </a:p>
      </dsp:txBody>
      <dsp:txXfrm>
        <a:off x="1600200" y="942"/>
        <a:ext cx="4800600" cy="1317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0584F-991D-4F4A-B9FD-C00164544EFD}">
      <dsp:nvSpPr>
        <dsp:cNvPr id="0" name=""/>
        <dsp:cNvSpPr/>
      </dsp:nvSpPr>
      <dsp:spPr>
        <a:xfrm>
          <a:off x="0" y="520"/>
          <a:ext cx="9144000" cy="121890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BDE24A-0954-417B-BB88-504F6DFD05D8}">
      <dsp:nvSpPr>
        <dsp:cNvPr id="0" name=""/>
        <dsp:cNvSpPr/>
      </dsp:nvSpPr>
      <dsp:spPr>
        <a:xfrm>
          <a:off x="368717" y="274773"/>
          <a:ext cx="670396" cy="670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D23CD1-AF3A-4926-A123-CD356E02EFAF}">
      <dsp:nvSpPr>
        <dsp:cNvPr id="0" name=""/>
        <dsp:cNvSpPr/>
      </dsp:nvSpPr>
      <dsp:spPr>
        <a:xfrm>
          <a:off x="1407832" y="520"/>
          <a:ext cx="77361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Click the Windows button at the bottom </a:t>
          </a:r>
          <a:br>
            <a:rPr lang="en-US" sz="2800" kern="1200">
              <a:solidFill>
                <a:schemeClr val="bg1"/>
              </a:solidFill>
            </a:rPr>
          </a:br>
          <a:r>
            <a:rPr lang="en-US" sz="2800" kern="1200">
              <a:solidFill>
                <a:schemeClr val="bg1"/>
              </a:solidFill>
            </a:rPr>
            <a:t>left-hand corner of your screen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407832" y="520"/>
        <a:ext cx="7736167" cy="1218902"/>
      </dsp:txXfrm>
    </dsp:sp>
    <dsp:sp modelId="{662A3C8A-9F72-4718-931D-7E840436E821}">
      <dsp:nvSpPr>
        <dsp:cNvPr id="0" name=""/>
        <dsp:cNvSpPr/>
      </dsp:nvSpPr>
      <dsp:spPr>
        <a:xfrm>
          <a:off x="0" y="1524148"/>
          <a:ext cx="9144000" cy="121890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1C67D-5FB5-4FAD-A367-FD05B41D95E3}">
      <dsp:nvSpPr>
        <dsp:cNvPr id="0" name=""/>
        <dsp:cNvSpPr/>
      </dsp:nvSpPr>
      <dsp:spPr>
        <a:xfrm>
          <a:off x="368717" y="1798401"/>
          <a:ext cx="670396" cy="670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17B2E1-1799-4869-95C1-543055717F66}">
      <dsp:nvSpPr>
        <dsp:cNvPr id="0" name=""/>
        <dsp:cNvSpPr/>
      </dsp:nvSpPr>
      <dsp:spPr>
        <a:xfrm>
          <a:off x="1407832" y="1524148"/>
          <a:ext cx="77361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Click Shutdown</a:t>
          </a:r>
        </a:p>
      </dsp:txBody>
      <dsp:txXfrm>
        <a:off x="1407832" y="1524148"/>
        <a:ext cx="7736167" cy="1218902"/>
      </dsp:txXfrm>
    </dsp:sp>
    <dsp:sp modelId="{5519F5CC-BE89-4DD5-B06B-EBB18E05E8FB}">
      <dsp:nvSpPr>
        <dsp:cNvPr id="0" name=""/>
        <dsp:cNvSpPr/>
      </dsp:nvSpPr>
      <dsp:spPr>
        <a:xfrm>
          <a:off x="0" y="3047776"/>
          <a:ext cx="9144000" cy="1218902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5644A3-2385-40F3-BC8E-2BCDE696C5D1}">
      <dsp:nvSpPr>
        <dsp:cNvPr id="0" name=""/>
        <dsp:cNvSpPr/>
      </dsp:nvSpPr>
      <dsp:spPr>
        <a:xfrm>
          <a:off x="368717" y="3322029"/>
          <a:ext cx="670396" cy="670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40905B-CD6A-40BD-8223-B0CA9BE0A867}">
      <dsp:nvSpPr>
        <dsp:cNvPr id="0" name=""/>
        <dsp:cNvSpPr/>
      </dsp:nvSpPr>
      <dsp:spPr>
        <a:xfrm>
          <a:off x="1407832" y="3047776"/>
          <a:ext cx="77361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Wait for the system to power itself down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407832" y="3047776"/>
        <a:ext cx="7736167" cy="1218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6850594@N06/1471470825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user.com/questions/795632/pc-randomly-freezes-with-weird-patterns-artifacts-on-scree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eruser.com/questions/688407/how-can-i-turn-off-windows-7-update-restart-reminders-if-i-have-home-premi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Basic Computer Care</a:t>
            </a:r>
            <a:endParaRPr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Computer Maintenance for your Personal Computer</a:t>
            </a:r>
          </a:p>
          <a:p>
            <a:r>
              <a:rPr lang="en-US" sz="2400" dirty="0"/>
              <a:t>Specifically for PCs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79DE-8F81-4096-8E96-6E651EA8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HOW TO CLEAN YOUR LAPTOP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4E6663-E221-4BC6-AFA8-B0D29D85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1600200"/>
            <a:ext cx="43434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9FED-6A1B-4124-AC80-D6D61CD2A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7048" y="2286000"/>
            <a:ext cx="43434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Clear surface dust with a microfiber cloth</a:t>
            </a:r>
          </a:p>
          <a:p>
            <a:r>
              <a:rPr lang="en-US" sz="2400" dirty="0"/>
              <a:t>Screen-cleaning kit </a:t>
            </a:r>
          </a:p>
          <a:p>
            <a:r>
              <a:rPr lang="en-US" sz="2400" dirty="0"/>
              <a:t>Use compressed air or a vacuum to remove crumbs from keyboard</a:t>
            </a:r>
          </a:p>
          <a:p>
            <a:r>
              <a:rPr lang="en-US" sz="2400" dirty="0"/>
              <a:t>Use a 70-percent isopropyl alcohol solution (aka rubbing alcohol)</a:t>
            </a:r>
          </a:p>
          <a:p>
            <a:r>
              <a:rPr lang="en-US" sz="2400" dirty="0"/>
              <a:t>Q-tips for the keys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57697C-C4B8-4010-9AFA-9FCA8528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648" y="1600200"/>
            <a:ext cx="43434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DO NOT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CBD7D6D-3B6B-40C2-A10E-875A38538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7648" y="2286000"/>
            <a:ext cx="4343400" cy="3581401"/>
          </a:xfrm>
        </p:spPr>
        <p:txBody>
          <a:bodyPr>
            <a:normAutofit/>
          </a:bodyPr>
          <a:lstStyle/>
          <a:p>
            <a:r>
              <a:rPr lang="en-US" sz="2400" dirty="0"/>
              <a:t>Use Clorox wipes</a:t>
            </a:r>
          </a:p>
          <a:p>
            <a:r>
              <a:rPr lang="en-US" sz="2400" dirty="0"/>
              <a:t>Spray onto the computer</a:t>
            </a:r>
          </a:p>
          <a:p>
            <a:r>
              <a:rPr lang="en-US" sz="2400" dirty="0"/>
              <a:t>Eat by your computer</a:t>
            </a:r>
          </a:p>
          <a:p>
            <a:r>
              <a:rPr lang="en-US" sz="2400" dirty="0"/>
              <a:t>Leave open drinks by your 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0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ED25-B71A-4E29-9A9F-4E3BA4D9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0" y="1485900"/>
            <a:ext cx="3884613" cy="3886200"/>
          </a:xfrm>
        </p:spPr>
        <p:txBody>
          <a:bodyPr anchor="b">
            <a:normAutofit/>
          </a:bodyPr>
          <a:lstStyle/>
          <a:p>
            <a:r>
              <a:rPr lang="en-US" sz="6600" dirty="0"/>
              <a:t>HOW TO START YOUR COMPUTER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F88B1E-16D0-4187-80E3-3B87D3612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99285"/>
              </p:ext>
            </p:extLst>
          </p:nvPr>
        </p:nvGraphicFramePr>
        <p:xfrm>
          <a:off x="760412" y="762000"/>
          <a:ext cx="6400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92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1815-A244-44FB-9786-56A20115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sz="4400" dirty="0"/>
              <a:t>HOW TO TURN OFF YOUR COMPUTER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4EC59B-7B2F-44B2-A3F3-2E831E059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788500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42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24774B-5565-41BE-A4F2-9A63D3340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6" b="7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82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F938A-7A38-46AE-A596-171E7751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7270-2A1B-42A6-9E5D-FCC93D40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524000"/>
          </a:xfrm>
        </p:spPr>
        <p:txBody>
          <a:bodyPr>
            <a:normAutofit/>
          </a:bodyPr>
          <a:lstStyle/>
          <a:p>
            <a:r>
              <a:rPr lang="en-US" sz="4400" dirty="0"/>
              <a:t>DO NOT SHUT OFF YOUR COMPUTER WITH THE POWER BUTTON!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AF66-8B89-45DD-AE37-0085CF02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Cause serious file system </a:t>
            </a:r>
            <a:r>
              <a:rPr lang="en-US" sz="2800"/>
              <a:t>damages </a:t>
            </a:r>
          </a:p>
          <a:p>
            <a:r>
              <a:rPr lang="en-US" sz="2800"/>
              <a:t>Operating </a:t>
            </a:r>
            <a:r>
              <a:rPr lang="en-US" sz="2800" dirty="0"/>
              <a:t>systems are constantly running and have a proper shut down sequence they follow</a:t>
            </a:r>
          </a:p>
          <a:p>
            <a:r>
              <a:rPr lang="en-US" sz="2800" dirty="0"/>
              <a:t>Reduces a hard drive’s physical lifespan</a:t>
            </a:r>
          </a:p>
          <a:p>
            <a:r>
              <a:rPr lang="en-US" sz="2800" dirty="0"/>
              <a:t>Eventually destroy the hard drive </a:t>
            </a:r>
          </a:p>
        </p:txBody>
      </p:sp>
      <p:pic>
        <p:nvPicPr>
          <p:cNvPr id="8" name="Picture 7" descr="A close up of electronics&#10;&#10;Description automatically generated">
            <a:extLst>
              <a:ext uri="{FF2B5EF4-FFF2-40B4-BE49-F238E27FC236}">
                <a16:creationId xmlns:a16="http://schemas.microsoft.com/office/drawing/2014/main" id="{5D842F48-71AF-44BA-A9E3-FE29E927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2500" b="1"/>
          <a:stretch/>
        </p:blipFill>
        <p:spPr>
          <a:xfrm>
            <a:off x="8305800" y="3390899"/>
            <a:ext cx="3048000" cy="31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44FFD8-63C6-4052-9950-3EB9D0E9E4D5}"/>
              </a:ext>
            </a:extLst>
          </p:cNvPr>
          <p:cNvSpPr txBox="1"/>
          <p:nvPr/>
        </p:nvSpPr>
        <p:spPr>
          <a:xfrm>
            <a:off x="9525000" y="698624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126850594@N06/1471470825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066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A37A-7A23-42EF-9AEB-6B37C2FE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317" y="1295400"/>
            <a:ext cx="3127248" cy="1828800"/>
          </a:xfrm>
        </p:spPr>
        <p:txBody>
          <a:bodyPr anchor="b">
            <a:normAutofit/>
          </a:bodyPr>
          <a:lstStyle/>
          <a:p>
            <a:r>
              <a:rPr lang="en-US" sz="4000" dirty="0"/>
              <a:t>WHAT IF MY COMPUTER IS FROZEN?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C8801-8553-4D0D-A264-4DA82336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90" r="16321" b="-1"/>
          <a:stretch/>
        </p:blipFill>
        <p:spPr>
          <a:xfrm>
            <a:off x="781251" y="777240"/>
            <a:ext cx="6400800" cy="530352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459E-8785-4E25-BAEF-2A5DF0917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3316" y="3124200"/>
            <a:ext cx="3847684" cy="265176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Wait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Press CTRL+ALT+DEL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Open the Task Manager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Close any not responding tasks</a:t>
            </a:r>
          </a:p>
        </p:txBody>
      </p:sp>
    </p:spTree>
    <p:extLst>
      <p:ext uri="{BB962C8B-B14F-4D97-AF65-F5344CB8AC3E}">
        <p14:creationId xmlns:p14="http://schemas.microsoft.com/office/powerpoint/2010/main" val="258402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0D65-AA7F-4025-AF9E-8E55576B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COMPUTER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CBD5-D7B4-40E2-AF76-3356AA61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Fix the software or hardware installed</a:t>
            </a:r>
          </a:p>
          <a:p>
            <a:r>
              <a:rPr lang="en-US" sz="2800" dirty="0"/>
              <a:t>Help your computer last longer</a:t>
            </a:r>
          </a:p>
          <a:p>
            <a:r>
              <a:rPr lang="en-US" sz="2800" dirty="0"/>
              <a:t>Make your computer run faster</a:t>
            </a:r>
          </a:p>
          <a:p>
            <a:r>
              <a:rPr lang="en-US" sz="2800" dirty="0"/>
              <a:t>Increase security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16A9CC-16AD-40C7-9EEC-C98FF4FD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27326" y="3886201"/>
            <a:ext cx="4502699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221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Candara</vt:lpstr>
      <vt:lpstr>Consolas</vt:lpstr>
      <vt:lpstr>Tech Computer 16x9</vt:lpstr>
      <vt:lpstr>Basic Computer Care</vt:lpstr>
      <vt:lpstr>HOW TO CLEAN YOUR LAPTOP</vt:lpstr>
      <vt:lpstr>HOW TO START YOUR COMPUTER</vt:lpstr>
      <vt:lpstr>HOW TO TURN OFF YOUR COMPUTER</vt:lpstr>
      <vt:lpstr>PowerPoint Presentation</vt:lpstr>
      <vt:lpstr>PowerPoint Presentation</vt:lpstr>
      <vt:lpstr>DO NOT SHUT OFF YOUR COMPUTER WITH THE POWER BUTTON!</vt:lpstr>
      <vt:lpstr>WHAT IF MY COMPUTER IS FROZEN?</vt:lpstr>
      <vt:lpstr>COMPUTER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Care</dc:title>
  <dc:creator>Kendra  Denise Evensvold</dc:creator>
  <cp:lastModifiedBy>Kendra Evensvold</cp:lastModifiedBy>
  <cp:revision>3</cp:revision>
  <cp:lastPrinted>2020-11-13T16:31:54Z</cp:lastPrinted>
  <dcterms:created xsi:type="dcterms:W3CDTF">2020-11-13T15:18:34Z</dcterms:created>
  <dcterms:modified xsi:type="dcterms:W3CDTF">2021-02-03T14:12:18Z</dcterms:modified>
</cp:coreProperties>
</file>