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9" r:id="rId1"/>
  </p:sldMasterIdLst>
  <p:notesMasterIdLst>
    <p:notesMasterId r:id="rId17"/>
  </p:notesMasterIdLst>
  <p:sldIdLst>
    <p:sldId id="256" r:id="rId2"/>
    <p:sldId id="258" r:id="rId3"/>
    <p:sldId id="260" r:id="rId4"/>
    <p:sldId id="261" r:id="rId5"/>
    <p:sldId id="262" r:id="rId6"/>
    <p:sldId id="264" r:id="rId7"/>
    <p:sldId id="266" r:id="rId8"/>
    <p:sldId id="270" r:id="rId9"/>
    <p:sldId id="271" r:id="rId10"/>
    <p:sldId id="272" r:id="rId11"/>
    <p:sldId id="273" r:id="rId12"/>
    <p:sldId id="274" r:id="rId13"/>
    <p:sldId id="275" r:id="rId14"/>
    <p:sldId id="277" r:id="rId15"/>
    <p:sldId id="278" r:id="rId16"/>
  </p:sldIdLst>
  <p:sldSz cx="9144000" cy="5143500" type="screen16x9"/>
  <p:notesSz cx="6858000" cy="9144000"/>
  <p:embeddedFontLst>
    <p:embeddedFont>
      <p:font typeface="Figtree" panose="020B0604020202020204" charset="0"/>
      <p:regular r:id="rId18"/>
      <p:bold r:id="rId19"/>
      <p:italic r:id="rId20"/>
      <p:boldItalic r:id="rId21"/>
    </p:embeddedFont>
    <p:embeddedFont>
      <p:font typeface="Figtree ExtraBold" panose="020B0604020202020204" charset="0"/>
      <p:bold r:id="rId22"/>
      <p:boldItalic r:id="rId23"/>
    </p:embeddedFont>
    <p:embeddedFont>
      <p:font typeface="Poppins" panose="00000500000000000000" pitchFamily="2" charset="0"/>
      <p:regular r:id="rId24"/>
      <p:bold r:id="rId25"/>
      <p:italic r:id="rId26"/>
      <p:boldItalic r:id="rId27"/>
    </p:embeddedFont>
    <p:embeddedFont>
      <p:font typeface="Roboto" panose="02000000000000000000" pitchFamily="2" charset="0"/>
      <p:regular r:id="rId28"/>
      <p:bold r:id="rId29"/>
      <p:italic r:id="rId30"/>
      <p:boldItalic r:id="rId31"/>
    </p:embeddedFont>
    <p:embeddedFont>
      <p:font typeface="Short Stack" panose="020B0604020202020204" charset="0"/>
      <p:regular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1373" autoAdjust="0"/>
  </p:normalViewPr>
  <p:slideViewPr>
    <p:cSldViewPr snapToGrid="0">
      <p:cViewPr varScale="1">
        <p:scale>
          <a:sx n="73" d="100"/>
          <a:sy n="73" d="100"/>
        </p:scale>
        <p:origin x="1666" y="6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font" Target="fonts/font1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font" Target="fonts/font11.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font" Target="fonts/font13.fntdata"/><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docs.google.com/document/d/1Y-kGl_pc2afuSBKhKkdulu53X50mc7T-RQZA4vGLpY4/edit?usp=sharing"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docs.google.com/document/d/1Y-kGl_pc2afuSBKhKkdulu53X50mc7T-RQZA4vGLpY4/edit?usp=sharing"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ca418c6afa_0_10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ca418c6afa_0_10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latin typeface="Figtree"/>
              <a:ea typeface="Figtree"/>
              <a:cs typeface="Figtree"/>
              <a:sym typeface="Figtree"/>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341232c2a83_0_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0" name="Google Shape;290;g341232c2a83_0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Figtree"/>
                <a:ea typeface="Figtree"/>
                <a:cs typeface="Figtree"/>
                <a:sym typeface="Figtree"/>
              </a:rPr>
              <a:t>☑️</a:t>
            </a:r>
            <a:r>
              <a:rPr lang="en" sz="1200" b="1">
                <a:solidFill>
                  <a:schemeClr val="dk1"/>
                </a:solidFill>
                <a:latin typeface="Figtree"/>
                <a:ea typeface="Figtree"/>
                <a:cs typeface="Figtree"/>
                <a:sym typeface="Figtree"/>
              </a:rPr>
              <a:t> Do This:</a:t>
            </a:r>
            <a:r>
              <a:rPr lang="en" sz="1200">
                <a:solidFill>
                  <a:schemeClr val="dk1"/>
                </a:solidFill>
                <a:latin typeface="Figtree"/>
                <a:ea typeface="Figtree"/>
                <a:cs typeface="Figtree"/>
                <a:sym typeface="Figtree"/>
              </a:rPr>
              <a:t> Examine this scenario where probability-driven predictions fail because they don't rely on meaning.</a:t>
            </a:r>
            <a:endParaRPr sz="1400" b="1">
              <a:solidFill>
                <a:schemeClr val="dk1"/>
              </a:solidFill>
              <a:latin typeface="Figtree"/>
              <a:ea typeface="Figtree"/>
              <a:cs typeface="Figtree"/>
              <a:sym typeface="Figtree"/>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341a65f858a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9" name="Google Shape;299;g341a65f858a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Figtree"/>
                <a:ea typeface="Figtree"/>
                <a:cs typeface="Figtree"/>
                <a:sym typeface="Figtree"/>
              </a:rPr>
              <a:t>☑️</a:t>
            </a:r>
            <a:r>
              <a:rPr lang="en" sz="1200" b="1">
                <a:solidFill>
                  <a:schemeClr val="dk1"/>
                </a:solidFill>
                <a:latin typeface="Figtree"/>
                <a:ea typeface="Figtree"/>
                <a:cs typeface="Figtree"/>
                <a:sym typeface="Figtree"/>
              </a:rPr>
              <a:t> Do This:</a:t>
            </a:r>
            <a:r>
              <a:rPr lang="en" sz="1200">
                <a:solidFill>
                  <a:schemeClr val="dk1"/>
                </a:solidFill>
                <a:latin typeface="Figtree"/>
                <a:ea typeface="Figtree"/>
                <a:cs typeface="Figtree"/>
                <a:sym typeface="Figtree"/>
              </a:rPr>
              <a:t> Explain that AI focused on the words "key", "on", and "table" and abstracted away unnecessary details of the prompt.</a:t>
            </a:r>
            <a:endParaRPr sz="1200">
              <a:solidFill>
                <a:schemeClr val="dk1"/>
              </a:solidFill>
              <a:latin typeface="Figtree"/>
              <a:ea typeface="Figtree"/>
              <a:cs typeface="Figtree"/>
              <a:sym typeface="Figtree"/>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Figtree"/>
              <a:ea typeface="Figtree"/>
              <a:cs typeface="Figtree"/>
              <a:sym typeface="Figtree"/>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Figtree"/>
                <a:ea typeface="Figtree"/>
                <a:cs typeface="Figtree"/>
                <a:sym typeface="Figtree"/>
              </a:rPr>
              <a:t>🎙️ </a:t>
            </a:r>
            <a:r>
              <a:rPr lang="en" sz="1200" b="1">
                <a:solidFill>
                  <a:schemeClr val="dk1"/>
                </a:solidFill>
                <a:latin typeface="Figtree"/>
                <a:ea typeface="Figtree"/>
                <a:cs typeface="Figtree"/>
                <a:sym typeface="Figtree"/>
              </a:rPr>
              <a:t>Say:</a:t>
            </a:r>
            <a:r>
              <a:rPr lang="en" sz="1200">
                <a:solidFill>
                  <a:schemeClr val="dk1"/>
                </a:solidFill>
                <a:latin typeface="Figtree"/>
                <a:ea typeface="Figtree"/>
                <a:cs typeface="Figtree"/>
                <a:sym typeface="Figtree"/>
              </a:rPr>
              <a:t> Since AI doesn't understand meaning, it drew a single key resting on the table in an unrealistic way. It prioritized the literal meaning of the essential details of the sentence rather than considering the sentence as a whole.</a:t>
            </a:r>
            <a:endParaRPr sz="1400" b="1">
              <a:solidFill>
                <a:schemeClr val="dk1"/>
              </a:solidFill>
              <a:latin typeface="Figtree"/>
              <a:ea typeface="Figtree"/>
              <a:cs typeface="Figtree"/>
              <a:sym typeface="Figtree"/>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341a65f858a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1" name="Google Shape;311;g341a65f858a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Figtree"/>
                <a:ea typeface="Figtree"/>
                <a:cs typeface="Figtree"/>
                <a:sym typeface="Figtree"/>
              </a:rPr>
              <a:t>☑️</a:t>
            </a:r>
            <a:r>
              <a:rPr lang="en" sz="1200" b="1">
                <a:solidFill>
                  <a:schemeClr val="dk1"/>
                </a:solidFill>
                <a:latin typeface="Figtree"/>
                <a:ea typeface="Figtree"/>
                <a:cs typeface="Figtree"/>
                <a:sym typeface="Figtree"/>
              </a:rPr>
              <a:t> Do This:</a:t>
            </a:r>
            <a:r>
              <a:rPr lang="en" sz="1200">
                <a:solidFill>
                  <a:schemeClr val="dk1"/>
                </a:solidFill>
                <a:latin typeface="Figtree"/>
                <a:ea typeface="Figtree"/>
                <a:cs typeface="Figtree"/>
                <a:sym typeface="Figtree"/>
              </a:rPr>
              <a:t> Define </a:t>
            </a:r>
            <a:r>
              <a:rPr lang="en" sz="1200" i="1">
                <a:solidFill>
                  <a:schemeClr val="dk1"/>
                </a:solidFill>
                <a:latin typeface="Figtree"/>
                <a:ea typeface="Figtree"/>
                <a:cs typeface="Figtree"/>
                <a:sym typeface="Figtree"/>
              </a:rPr>
              <a:t>abstraction</a:t>
            </a:r>
            <a:r>
              <a:rPr lang="en" sz="1200">
                <a:solidFill>
                  <a:schemeClr val="dk1"/>
                </a:solidFill>
                <a:latin typeface="Figtree"/>
                <a:ea typeface="Figtree"/>
                <a:cs typeface="Figtree"/>
                <a:sym typeface="Figtree"/>
              </a:rPr>
              <a:t>.</a:t>
            </a:r>
            <a:endParaRPr sz="1200">
              <a:solidFill>
                <a:schemeClr val="dk1"/>
              </a:solidFill>
              <a:latin typeface="Figtree"/>
              <a:ea typeface="Figtree"/>
              <a:cs typeface="Figtree"/>
              <a:sym typeface="Figtree"/>
            </a:endParaRPr>
          </a:p>
          <a:p>
            <a:pPr marL="0" lvl="0" indent="0" algn="l" rtl="0">
              <a:lnSpc>
                <a:spcPct val="115000"/>
              </a:lnSpc>
              <a:spcBef>
                <a:spcPts val="0"/>
              </a:spcBef>
              <a:spcAft>
                <a:spcPts val="0"/>
              </a:spcAft>
              <a:buClr>
                <a:schemeClr val="dk1"/>
              </a:buClr>
              <a:buSzPts val="1100"/>
              <a:buFont typeface="Arial"/>
              <a:buNone/>
            </a:pPr>
            <a:endParaRPr sz="1400" b="1">
              <a:solidFill>
                <a:schemeClr val="dk1"/>
              </a:solidFill>
              <a:latin typeface="Figtree"/>
              <a:ea typeface="Figtree"/>
              <a:cs typeface="Figtree"/>
              <a:sym typeface="Figtree"/>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highlight>
                  <a:srgbClr val="FFD966"/>
                </a:highlight>
                <a:latin typeface="Figtree"/>
                <a:ea typeface="Figtree"/>
                <a:cs typeface="Figtree"/>
                <a:sym typeface="Figtree"/>
              </a:rPr>
              <a:t>Teaching Tip</a:t>
            </a:r>
            <a:endParaRPr sz="1200" b="1">
              <a:solidFill>
                <a:schemeClr val="dk1"/>
              </a:solidFill>
              <a:highlight>
                <a:srgbClr val="FFD966"/>
              </a:highlight>
              <a:latin typeface="Figtree"/>
              <a:ea typeface="Figtree"/>
              <a:cs typeface="Figtree"/>
              <a:sym typeface="Figtree"/>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highlight>
                  <a:srgbClr val="FFD966"/>
                </a:highlight>
                <a:latin typeface="Figtree"/>
                <a:ea typeface="Figtree"/>
                <a:cs typeface="Figtree"/>
                <a:sym typeface="Figtree"/>
              </a:rPr>
              <a:t>Abstraction is one of the four pillars of computational thinking– a framework designed for solving problems. This concept will be repeated throughout AIF units.</a:t>
            </a:r>
            <a:endParaRPr sz="1400" b="1">
              <a:solidFill>
                <a:schemeClr val="dk1"/>
              </a:solidFill>
              <a:latin typeface="Figtree"/>
              <a:ea typeface="Figtree"/>
              <a:cs typeface="Figtree"/>
              <a:sym typeface="Figtree"/>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g341232c2a83_0_1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8" name="Google Shape;318;g341232c2a83_0_1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600" b="1">
                <a:solidFill>
                  <a:schemeClr val="dk1"/>
                </a:solidFill>
                <a:latin typeface="Figtree"/>
                <a:ea typeface="Figtree"/>
                <a:cs typeface="Figtree"/>
                <a:sym typeface="Figtree"/>
              </a:rPr>
              <a:t>Prompting AI (20 mins)</a:t>
            </a:r>
            <a:endParaRPr sz="1600" b="1">
              <a:solidFill>
                <a:schemeClr val="dk1"/>
              </a:solidFill>
              <a:latin typeface="Figtree"/>
              <a:ea typeface="Figtree"/>
              <a:cs typeface="Figtree"/>
              <a:sym typeface="Figtree"/>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Figtree"/>
              <a:ea typeface="Figtree"/>
              <a:cs typeface="Figtree"/>
              <a:sym typeface="Figtree"/>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Figtree"/>
                <a:ea typeface="Figtree"/>
                <a:cs typeface="Figtree"/>
                <a:sym typeface="Figtree"/>
              </a:rPr>
              <a:t>☑️</a:t>
            </a:r>
            <a:r>
              <a:rPr lang="en" sz="1200" b="1">
                <a:solidFill>
                  <a:schemeClr val="dk1"/>
                </a:solidFill>
                <a:latin typeface="Figtree"/>
                <a:ea typeface="Figtree"/>
                <a:cs typeface="Figtree"/>
                <a:sym typeface="Figtree"/>
              </a:rPr>
              <a:t> Do This:</a:t>
            </a:r>
            <a:r>
              <a:rPr lang="en" sz="1200">
                <a:solidFill>
                  <a:schemeClr val="dk1"/>
                </a:solidFill>
                <a:latin typeface="Figtree"/>
                <a:ea typeface="Figtree"/>
                <a:cs typeface="Figtree"/>
                <a:sym typeface="Figtree"/>
              </a:rPr>
              <a:t> Define </a:t>
            </a:r>
            <a:r>
              <a:rPr lang="en" sz="1200" i="1">
                <a:solidFill>
                  <a:schemeClr val="dk1"/>
                </a:solidFill>
                <a:latin typeface="Figtree"/>
                <a:ea typeface="Figtree"/>
                <a:cs typeface="Figtree"/>
                <a:sym typeface="Figtree"/>
              </a:rPr>
              <a:t>prompt</a:t>
            </a:r>
            <a:r>
              <a:rPr lang="en" sz="1200">
                <a:solidFill>
                  <a:schemeClr val="dk1"/>
                </a:solidFill>
                <a:latin typeface="Figtree"/>
                <a:ea typeface="Figtree"/>
                <a:cs typeface="Figtree"/>
                <a:sym typeface="Figtree"/>
              </a:rPr>
              <a:t>.</a:t>
            </a:r>
            <a:endParaRPr sz="1400" b="1">
              <a:solidFill>
                <a:schemeClr val="dk1"/>
              </a:solidFill>
              <a:latin typeface="Figtree"/>
              <a:ea typeface="Figtree"/>
              <a:cs typeface="Figtree"/>
              <a:sym typeface="Figtree"/>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341232c2a83_0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0" name="Google Shape;340;g341232c2a83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Figtree"/>
                <a:ea typeface="Figtree"/>
                <a:cs typeface="Figtree"/>
                <a:sym typeface="Figtree"/>
              </a:rPr>
              <a:t>🎥 Video:</a:t>
            </a:r>
            <a:r>
              <a:rPr lang="en" sz="1200">
                <a:solidFill>
                  <a:schemeClr val="dk1"/>
                </a:solidFill>
                <a:latin typeface="Figtree"/>
                <a:ea typeface="Figtree"/>
                <a:cs typeface="Figtree"/>
                <a:sym typeface="Figtree"/>
              </a:rPr>
              <a:t> Show the "Plan a Perfect Trip with ChatGPT" video.</a:t>
            </a:r>
            <a:endParaRPr sz="1200">
              <a:solidFill>
                <a:schemeClr val="dk1"/>
              </a:solidFill>
              <a:latin typeface="Figtree"/>
              <a:ea typeface="Figtree"/>
              <a:cs typeface="Figtree"/>
              <a:sym typeface="Figtree"/>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Figtree"/>
              <a:ea typeface="Figtree"/>
              <a:cs typeface="Figtree"/>
              <a:sym typeface="Figtree"/>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latin typeface="Figtree"/>
                <a:ea typeface="Figtree"/>
                <a:cs typeface="Figtree"/>
                <a:sym typeface="Figtree"/>
              </a:rPr>
              <a:t>Questions to consider with the video:</a:t>
            </a:r>
            <a:endParaRPr sz="1200">
              <a:solidFill>
                <a:schemeClr val="dk1"/>
              </a:solidFill>
              <a:latin typeface="Figtree"/>
              <a:ea typeface="Figtree"/>
              <a:cs typeface="Figtree"/>
              <a:sym typeface="Figtree"/>
            </a:endParaRPr>
          </a:p>
          <a:p>
            <a:pPr marL="457200" lvl="0" indent="-304800" algn="l" rtl="0">
              <a:lnSpc>
                <a:spcPct val="115000"/>
              </a:lnSpc>
              <a:spcBef>
                <a:spcPts val="0"/>
              </a:spcBef>
              <a:spcAft>
                <a:spcPts val="0"/>
              </a:spcAft>
              <a:buClr>
                <a:schemeClr val="dk1"/>
              </a:buClr>
              <a:buSzPts val="1200"/>
              <a:buFont typeface="Figtree"/>
              <a:buChar char="●"/>
            </a:pPr>
            <a:r>
              <a:rPr lang="en" sz="1200">
                <a:solidFill>
                  <a:schemeClr val="dk1"/>
                </a:solidFill>
                <a:latin typeface="Figtree"/>
                <a:ea typeface="Figtree"/>
                <a:cs typeface="Figtree"/>
                <a:sym typeface="Figtree"/>
              </a:rPr>
              <a:t>What tips might you give to someone else who is looking to improve their prompts?</a:t>
            </a:r>
            <a:endParaRPr sz="1200">
              <a:solidFill>
                <a:schemeClr val="dk1"/>
              </a:solidFill>
              <a:latin typeface="Figtree"/>
              <a:ea typeface="Figtree"/>
              <a:cs typeface="Figtree"/>
              <a:sym typeface="Figtree"/>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Figtree"/>
              <a:ea typeface="Figtree"/>
              <a:cs typeface="Figtree"/>
              <a:sym typeface="Figtree"/>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Figtree"/>
                <a:ea typeface="Figtree"/>
                <a:cs typeface="Figtree"/>
                <a:sym typeface="Figtree"/>
              </a:rPr>
              <a:t>💡 </a:t>
            </a:r>
            <a:r>
              <a:rPr lang="en" sz="1200" b="1">
                <a:solidFill>
                  <a:schemeClr val="dk1"/>
                </a:solidFill>
                <a:latin typeface="Figtree"/>
                <a:ea typeface="Figtree"/>
                <a:cs typeface="Figtree"/>
                <a:sym typeface="Figtree"/>
              </a:rPr>
              <a:t>Discussion Goal:</a:t>
            </a:r>
            <a:r>
              <a:rPr lang="en" sz="1200">
                <a:solidFill>
                  <a:schemeClr val="dk1"/>
                </a:solidFill>
                <a:latin typeface="Figtree"/>
                <a:ea typeface="Figtree"/>
                <a:cs typeface="Figtree"/>
                <a:sym typeface="Figtree"/>
              </a:rPr>
              <a:t> Students might point out that they should include both information that they are interested in getting, but also information that they are not. They might also mention that including demographic information and specific numbers are helpful for more useful responses.</a:t>
            </a:r>
            <a:endParaRPr sz="1200">
              <a:solidFill>
                <a:schemeClr val="dk1"/>
              </a:solidFill>
              <a:latin typeface="Figtree"/>
              <a:ea typeface="Figtree"/>
              <a:cs typeface="Figtree"/>
              <a:sym typeface="Figtree"/>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Figtree"/>
              <a:ea typeface="Figtree"/>
              <a:cs typeface="Figtree"/>
              <a:sym typeface="Figtree"/>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highlight>
                  <a:srgbClr val="FFD966"/>
                </a:highlight>
                <a:latin typeface="Figtree"/>
                <a:ea typeface="Figtree"/>
                <a:cs typeface="Figtree"/>
                <a:sym typeface="Figtree"/>
              </a:rPr>
              <a:t>Teaching Tip</a:t>
            </a:r>
            <a:endParaRPr sz="1200" b="1">
              <a:solidFill>
                <a:schemeClr val="dk1"/>
              </a:solidFill>
              <a:highlight>
                <a:srgbClr val="FFD966"/>
              </a:highlight>
              <a:latin typeface="Figtree"/>
              <a:ea typeface="Figtree"/>
              <a:cs typeface="Figtree"/>
              <a:sym typeface="Figtree"/>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highlight>
                  <a:srgbClr val="FFD966"/>
                </a:highlight>
                <a:latin typeface="Figtree"/>
                <a:ea typeface="Figtree"/>
                <a:cs typeface="Figtree"/>
                <a:sym typeface="Figtree"/>
              </a:rPr>
              <a:t>Videos are used throughout the curriculum to spark discussions, supplement key concepts with additional explanations and examples, and expose students to the various roles and backgrounds of individuals in computer science.</a:t>
            </a:r>
            <a:endParaRPr sz="1200">
              <a:solidFill>
                <a:schemeClr val="dk1"/>
              </a:solidFill>
              <a:highlight>
                <a:srgbClr val="FFD966"/>
              </a:highlight>
              <a:latin typeface="Figtree"/>
              <a:ea typeface="Figtree"/>
              <a:cs typeface="Figtree"/>
              <a:sym typeface="Figtree"/>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highlight>
                <a:srgbClr val="FFD966"/>
              </a:highlight>
              <a:latin typeface="Figtree"/>
              <a:ea typeface="Figtree"/>
              <a:cs typeface="Figtree"/>
              <a:sym typeface="Figtree"/>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highlight>
                  <a:srgbClr val="FFD966"/>
                </a:highlight>
                <a:latin typeface="Figtree"/>
                <a:ea typeface="Figtree"/>
                <a:cs typeface="Figtree"/>
                <a:sym typeface="Figtree"/>
              </a:rPr>
              <a:t>While interacting with the video, turn on closed captioning so students can also read along as they watch.</a:t>
            </a:r>
            <a:endParaRPr sz="1200">
              <a:solidFill>
                <a:schemeClr val="dk1"/>
              </a:solidFill>
              <a:highlight>
                <a:srgbClr val="FFD966"/>
              </a:highlight>
              <a:latin typeface="Figtree"/>
              <a:ea typeface="Figtree"/>
              <a:cs typeface="Figtree"/>
              <a:sym typeface="Figtree"/>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highlight>
                <a:srgbClr val="FFD966"/>
              </a:highlight>
              <a:latin typeface="Figtree"/>
              <a:ea typeface="Figtree"/>
              <a:cs typeface="Figtree"/>
              <a:sym typeface="Figtree"/>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highlight>
                  <a:srgbClr val="FFD966"/>
                </a:highlight>
                <a:latin typeface="Figtree"/>
                <a:ea typeface="Figtree"/>
                <a:cs typeface="Figtree"/>
                <a:sym typeface="Figtree"/>
              </a:rPr>
              <a:t>To encourage active engagement and reflection, use one or more of the strategies discussed in the </a:t>
            </a:r>
            <a:r>
              <a:rPr lang="en" sz="1200" b="1" u="sng">
                <a:solidFill>
                  <a:schemeClr val="hlink"/>
                </a:solidFill>
                <a:highlight>
                  <a:srgbClr val="FFD966"/>
                </a:highlight>
                <a:latin typeface="Figtree"/>
                <a:ea typeface="Figtree"/>
                <a:cs typeface="Figtree"/>
                <a:sym typeface="Figtree"/>
                <a:hlinkClick r:id="rId3"/>
              </a:rPr>
              <a:t>Guide to Curriculum Videos</a:t>
            </a:r>
            <a:r>
              <a:rPr lang="en" sz="1200">
                <a:solidFill>
                  <a:schemeClr val="dk1"/>
                </a:solidFill>
                <a:highlight>
                  <a:srgbClr val="FFD966"/>
                </a:highlight>
                <a:latin typeface="Figtree"/>
                <a:ea typeface="Figtree"/>
                <a:cs typeface="Figtree"/>
                <a:sym typeface="Figtree"/>
              </a:rPr>
              <a:t>.</a:t>
            </a:r>
            <a:endParaRPr sz="1200">
              <a:solidFill>
                <a:schemeClr val="dk1"/>
              </a:solidFill>
              <a:latin typeface="Figtree"/>
              <a:ea typeface="Figtree"/>
              <a:cs typeface="Figtree"/>
              <a:sym typeface="Figtree"/>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2694c47731d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2694c47731d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600" b="1">
                <a:solidFill>
                  <a:schemeClr val="dk1"/>
                </a:solidFill>
                <a:latin typeface="Figtree"/>
                <a:ea typeface="Figtree"/>
                <a:cs typeface="Figtree"/>
                <a:sym typeface="Figtree"/>
              </a:rPr>
              <a:t>Yes, and… </a:t>
            </a:r>
            <a:endParaRPr sz="1600" b="1">
              <a:solidFill>
                <a:schemeClr val="dk1"/>
              </a:solidFill>
              <a:latin typeface="Figtree"/>
              <a:ea typeface="Figtree"/>
              <a:cs typeface="Figtree"/>
              <a:sym typeface="Figtree"/>
            </a:endParaRPr>
          </a:p>
          <a:p>
            <a:pPr marL="0" lvl="0" indent="0" algn="l" rtl="0">
              <a:lnSpc>
                <a:spcPct val="115000"/>
              </a:lnSpc>
              <a:spcBef>
                <a:spcPts val="0"/>
              </a:spcBef>
              <a:spcAft>
                <a:spcPts val="0"/>
              </a:spcAft>
              <a:buNone/>
            </a:pPr>
            <a:endParaRPr sz="1200">
              <a:solidFill>
                <a:schemeClr val="dk1"/>
              </a:solidFill>
              <a:latin typeface="Figtree"/>
              <a:ea typeface="Figtree"/>
              <a:cs typeface="Figtree"/>
              <a:sym typeface="Figtree"/>
            </a:endParaRPr>
          </a:p>
          <a:p>
            <a:pPr marL="0" lvl="0" indent="0" algn="l" rtl="0">
              <a:lnSpc>
                <a:spcPct val="115000"/>
              </a:lnSpc>
              <a:spcBef>
                <a:spcPts val="0"/>
              </a:spcBef>
              <a:spcAft>
                <a:spcPts val="0"/>
              </a:spcAft>
              <a:buClr>
                <a:srgbClr val="000000"/>
              </a:buClr>
              <a:buSzPts val="1100"/>
              <a:buFont typeface="Arial"/>
              <a:buNone/>
            </a:pPr>
            <a:r>
              <a:rPr lang="en" sz="1200">
                <a:solidFill>
                  <a:schemeClr val="dk1"/>
                </a:solidFill>
                <a:latin typeface="Figtree"/>
                <a:ea typeface="Figtree"/>
                <a:cs typeface="Figtree"/>
                <a:sym typeface="Figtree"/>
              </a:rPr>
              <a:t>☑️</a:t>
            </a:r>
            <a:r>
              <a:rPr lang="en" sz="1200" b="1">
                <a:solidFill>
                  <a:schemeClr val="dk1"/>
                </a:solidFill>
                <a:latin typeface="Figtree"/>
                <a:ea typeface="Figtree"/>
                <a:cs typeface="Figtree"/>
                <a:sym typeface="Figtree"/>
              </a:rPr>
              <a:t> Do This:</a:t>
            </a:r>
            <a:r>
              <a:rPr lang="en" sz="1200">
                <a:solidFill>
                  <a:schemeClr val="dk1"/>
                </a:solidFill>
                <a:latin typeface="Figtree"/>
                <a:ea typeface="Figtree"/>
                <a:cs typeface="Figtree"/>
                <a:sym typeface="Figtree"/>
              </a:rPr>
              <a:t> Group students in pairs or groups of three and read aloud the sentence on the board. Have students take turns one-by-one building on the conversation by starting their next sentence with "Yes, and.."</a:t>
            </a:r>
            <a:endParaRPr sz="1200">
              <a:solidFill>
                <a:schemeClr val="dk1"/>
              </a:solidFill>
              <a:latin typeface="Figtree"/>
              <a:ea typeface="Figtree"/>
              <a:cs typeface="Figtree"/>
              <a:sym typeface="Figtree"/>
            </a:endParaRPr>
          </a:p>
          <a:p>
            <a:pPr marL="0" lvl="0" indent="0" algn="l" rtl="0">
              <a:lnSpc>
                <a:spcPct val="115000"/>
              </a:lnSpc>
              <a:spcBef>
                <a:spcPts val="0"/>
              </a:spcBef>
              <a:spcAft>
                <a:spcPts val="0"/>
              </a:spcAft>
              <a:buNone/>
            </a:pPr>
            <a:endParaRPr sz="1200">
              <a:solidFill>
                <a:schemeClr val="dk1"/>
              </a:solidFill>
              <a:latin typeface="Figtree"/>
              <a:ea typeface="Figtree"/>
              <a:cs typeface="Figtree"/>
              <a:sym typeface="Figtree"/>
            </a:endParaRPr>
          </a:p>
          <a:p>
            <a:pPr marL="0" lvl="0" indent="0" algn="l" rtl="0">
              <a:lnSpc>
                <a:spcPct val="115000"/>
              </a:lnSpc>
              <a:spcBef>
                <a:spcPts val="0"/>
              </a:spcBef>
              <a:spcAft>
                <a:spcPts val="0"/>
              </a:spcAft>
              <a:buClr>
                <a:schemeClr val="dk1"/>
              </a:buClr>
              <a:buSzPts val="1100"/>
              <a:buFont typeface="Arial"/>
              <a:buNone/>
            </a:pPr>
            <a:r>
              <a:rPr lang="en" sz="1200" b="1">
                <a:solidFill>
                  <a:schemeClr val="dk1"/>
                </a:solidFill>
                <a:highlight>
                  <a:srgbClr val="FFD966"/>
                </a:highlight>
                <a:latin typeface="Figtree"/>
                <a:ea typeface="Figtree"/>
                <a:cs typeface="Figtree"/>
                <a:sym typeface="Figtree"/>
              </a:rPr>
              <a:t>Teaching Tip</a:t>
            </a:r>
            <a:endParaRPr sz="1200" b="1">
              <a:solidFill>
                <a:schemeClr val="dk1"/>
              </a:solidFill>
              <a:highlight>
                <a:srgbClr val="FFD966"/>
              </a:highlight>
              <a:latin typeface="Figtree"/>
              <a:ea typeface="Figtree"/>
              <a:cs typeface="Figtree"/>
              <a:sym typeface="Figtree"/>
            </a:endParaRPr>
          </a:p>
          <a:p>
            <a:pPr marL="0" lvl="0" indent="0" algn="l" rtl="0">
              <a:lnSpc>
                <a:spcPct val="115000"/>
              </a:lnSpc>
              <a:spcBef>
                <a:spcPts val="0"/>
              </a:spcBef>
              <a:spcAft>
                <a:spcPts val="0"/>
              </a:spcAft>
              <a:buNone/>
            </a:pPr>
            <a:r>
              <a:rPr lang="en" sz="1200">
                <a:solidFill>
                  <a:schemeClr val="dk1"/>
                </a:solidFill>
                <a:highlight>
                  <a:srgbClr val="FFD966"/>
                </a:highlight>
                <a:latin typeface="Figtree"/>
                <a:ea typeface="Figtree"/>
                <a:cs typeface="Figtree"/>
                <a:sym typeface="Figtree"/>
              </a:rPr>
              <a:t>For example:</a:t>
            </a:r>
            <a:endParaRPr sz="1200">
              <a:solidFill>
                <a:schemeClr val="dk1"/>
              </a:solidFill>
              <a:highlight>
                <a:srgbClr val="FFD966"/>
              </a:highlight>
              <a:latin typeface="Figtree"/>
              <a:ea typeface="Figtree"/>
              <a:cs typeface="Figtree"/>
              <a:sym typeface="Figtree"/>
            </a:endParaRPr>
          </a:p>
          <a:p>
            <a:pPr marL="457200" lvl="0" indent="-304800" algn="l" rtl="0">
              <a:lnSpc>
                <a:spcPct val="115000"/>
              </a:lnSpc>
              <a:spcBef>
                <a:spcPts val="0"/>
              </a:spcBef>
              <a:spcAft>
                <a:spcPts val="0"/>
              </a:spcAft>
              <a:buClr>
                <a:schemeClr val="dk1"/>
              </a:buClr>
              <a:buSzPts val="1200"/>
              <a:buFont typeface="Figtree"/>
              <a:buChar char="●"/>
            </a:pPr>
            <a:r>
              <a:rPr lang="en" sz="1200" b="1">
                <a:solidFill>
                  <a:schemeClr val="dk1"/>
                </a:solidFill>
                <a:highlight>
                  <a:srgbClr val="FFD966"/>
                </a:highlight>
                <a:latin typeface="Figtree"/>
                <a:ea typeface="Figtree"/>
                <a:cs typeface="Figtree"/>
                <a:sym typeface="Figtree"/>
              </a:rPr>
              <a:t>Opening Statement:</a:t>
            </a:r>
            <a:r>
              <a:rPr lang="en" sz="1200">
                <a:solidFill>
                  <a:schemeClr val="dk1"/>
                </a:solidFill>
                <a:highlight>
                  <a:srgbClr val="FFD966"/>
                </a:highlight>
                <a:latin typeface="Figtree"/>
                <a:ea typeface="Figtree"/>
                <a:cs typeface="Figtree"/>
                <a:sym typeface="Figtree"/>
              </a:rPr>
              <a:t> "A mysterious talking cat started showing up to math class."</a:t>
            </a:r>
            <a:endParaRPr sz="1200">
              <a:solidFill>
                <a:schemeClr val="dk1"/>
              </a:solidFill>
              <a:highlight>
                <a:srgbClr val="FFD966"/>
              </a:highlight>
              <a:latin typeface="Figtree"/>
              <a:ea typeface="Figtree"/>
              <a:cs typeface="Figtree"/>
              <a:sym typeface="Figtree"/>
            </a:endParaRPr>
          </a:p>
          <a:p>
            <a:pPr marL="457200" lvl="0" indent="-304800" algn="l" rtl="0">
              <a:lnSpc>
                <a:spcPct val="115000"/>
              </a:lnSpc>
              <a:spcBef>
                <a:spcPts val="0"/>
              </a:spcBef>
              <a:spcAft>
                <a:spcPts val="0"/>
              </a:spcAft>
              <a:buClr>
                <a:schemeClr val="dk1"/>
              </a:buClr>
              <a:buSzPts val="1200"/>
              <a:buFont typeface="Figtree"/>
              <a:buChar char="●"/>
            </a:pPr>
            <a:r>
              <a:rPr lang="en" sz="1200" b="1">
                <a:solidFill>
                  <a:schemeClr val="dk1"/>
                </a:solidFill>
                <a:highlight>
                  <a:srgbClr val="FFD966"/>
                </a:highlight>
                <a:latin typeface="Figtree"/>
                <a:ea typeface="Figtree"/>
                <a:cs typeface="Figtree"/>
                <a:sym typeface="Figtree"/>
              </a:rPr>
              <a:t>Student 1:</a:t>
            </a:r>
            <a:r>
              <a:rPr lang="en" sz="1200">
                <a:solidFill>
                  <a:schemeClr val="dk1"/>
                </a:solidFill>
                <a:highlight>
                  <a:srgbClr val="FFD966"/>
                </a:highlight>
                <a:latin typeface="Figtree"/>
                <a:ea typeface="Figtree"/>
                <a:cs typeface="Figtree"/>
                <a:sym typeface="Figtree"/>
              </a:rPr>
              <a:t> "Yes, and he said his name is Whiskers."</a:t>
            </a:r>
            <a:endParaRPr sz="1200">
              <a:solidFill>
                <a:schemeClr val="dk1"/>
              </a:solidFill>
              <a:highlight>
                <a:srgbClr val="FFD966"/>
              </a:highlight>
              <a:latin typeface="Figtree"/>
              <a:ea typeface="Figtree"/>
              <a:cs typeface="Figtree"/>
              <a:sym typeface="Figtree"/>
            </a:endParaRPr>
          </a:p>
          <a:p>
            <a:pPr marL="457200" lvl="0" indent="-304800" algn="l" rtl="0">
              <a:lnSpc>
                <a:spcPct val="115000"/>
              </a:lnSpc>
              <a:spcBef>
                <a:spcPts val="0"/>
              </a:spcBef>
              <a:spcAft>
                <a:spcPts val="0"/>
              </a:spcAft>
              <a:buClr>
                <a:schemeClr val="dk1"/>
              </a:buClr>
              <a:buSzPts val="1200"/>
              <a:buFont typeface="Figtree"/>
              <a:buChar char="●"/>
            </a:pPr>
            <a:r>
              <a:rPr lang="en" sz="1200" b="1">
                <a:solidFill>
                  <a:schemeClr val="dk1"/>
                </a:solidFill>
                <a:highlight>
                  <a:srgbClr val="FFD966"/>
                </a:highlight>
                <a:latin typeface="Figtree"/>
                <a:ea typeface="Figtree"/>
                <a:cs typeface="Figtree"/>
                <a:sym typeface="Figtree"/>
              </a:rPr>
              <a:t>Student 2:</a:t>
            </a:r>
            <a:r>
              <a:rPr lang="en" sz="1200">
                <a:solidFill>
                  <a:schemeClr val="dk1"/>
                </a:solidFill>
                <a:highlight>
                  <a:srgbClr val="FFD966"/>
                </a:highlight>
                <a:latin typeface="Figtree"/>
                <a:ea typeface="Figtree"/>
                <a:cs typeface="Figtree"/>
                <a:sym typeface="Figtree"/>
              </a:rPr>
              <a:t> "Yes, and he happens to be very good at multiplication."</a:t>
            </a:r>
            <a:endParaRPr sz="1200">
              <a:solidFill>
                <a:schemeClr val="dk1"/>
              </a:solidFill>
              <a:highlight>
                <a:srgbClr val="FFD966"/>
              </a:highlight>
              <a:latin typeface="Figtree"/>
              <a:ea typeface="Figtree"/>
              <a:cs typeface="Figtree"/>
              <a:sym typeface="Figtree"/>
            </a:endParaRPr>
          </a:p>
          <a:p>
            <a:pPr marL="457200" lvl="0" indent="-304800" algn="l" rtl="0">
              <a:lnSpc>
                <a:spcPct val="115000"/>
              </a:lnSpc>
              <a:spcBef>
                <a:spcPts val="0"/>
              </a:spcBef>
              <a:spcAft>
                <a:spcPts val="0"/>
              </a:spcAft>
              <a:buClr>
                <a:schemeClr val="dk1"/>
              </a:buClr>
              <a:buSzPts val="1200"/>
              <a:buFont typeface="Figtree"/>
              <a:buChar char="●"/>
            </a:pPr>
            <a:r>
              <a:rPr lang="en" sz="1200" b="1">
                <a:solidFill>
                  <a:schemeClr val="dk1"/>
                </a:solidFill>
                <a:highlight>
                  <a:srgbClr val="FFD966"/>
                </a:highlight>
                <a:latin typeface="Figtree"/>
                <a:ea typeface="Figtree"/>
                <a:cs typeface="Figtree"/>
                <a:sym typeface="Figtree"/>
              </a:rPr>
              <a:t>Student 1:</a:t>
            </a:r>
            <a:r>
              <a:rPr lang="en" sz="1200">
                <a:solidFill>
                  <a:schemeClr val="dk1"/>
                </a:solidFill>
                <a:highlight>
                  <a:srgbClr val="FFD966"/>
                </a:highlight>
                <a:latin typeface="Figtree"/>
                <a:ea typeface="Figtree"/>
                <a:cs typeface="Figtree"/>
                <a:sym typeface="Figtree"/>
              </a:rPr>
              <a:t> "Yes, and he has a sister who started showing up to English class."</a:t>
            </a:r>
            <a:endParaRPr sz="1200">
              <a:solidFill>
                <a:schemeClr val="dk1"/>
              </a:solidFill>
              <a:highlight>
                <a:srgbClr val="FFD966"/>
              </a:highlight>
              <a:latin typeface="Figtree"/>
              <a:ea typeface="Figtree"/>
              <a:cs typeface="Figtree"/>
              <a:sym typeface="Figtree"/>
            </a:endParaRPr>
          </a:p>
          <a:p>
            <a:pPr marL="0" lvl="0" indent="0" algn="l" rtl="0">
              <a:lnSpc>
                <a:spcPct val="115000"/>
              </a:lnSpc>
              <a:spcBef>
                <a:spcPts val="0"/>
              </a:spcBef>
              <a:spcAft>
                <a:spcPts val="0"/>
              </a:spcAft>
              <a:buNone/>
            </a:pPr>
            <a:endParaRPr sz="1200">
              <a:solidFill>
                <a:schemeClr val="dk1"/>
              </a:solidFill>
              <a:highlight>
                <a:srgbClr val="FFD966"/>
              </a:highlight>
              <a:latin typeface="Figtree"/>
              <a:ea typeface="Figtree"/>
              <a:cs typeface="Figtree"/>
              <a:sym typeface="Figtree"/>
            </a:endParaRPr>
          </a:p>
          <a:p>
            <a:pPr marL="0" lvl="0" indent="0" algn="l" rtl="0">
              <a:lnSpc>
                <a:spcPct val="115000"/>
              </a:lnSpc>
              <a:spcBef>
                <a:spcPts val="0"/>
              </a:spcBef>
              <a:spcAft>
                <a:spcPts val="0"/>
              </a:spcAft>
              <a:buNone/>
            </a:pPr>
            <a:r>
              <a:rPr lang="en" sz="1200">
                <a:solidFill>
                  <a:schemeClr val="dk1"/>
                </a:solidFill>
                <a:highlight>
                  <a:srgbClr val="FFD966"/>
                </a:highlight>
                <a:latin typeface="Figtree"/>
                <a:ea typeface="Figtree"/>
                <a:cs typeface="Figtree"/>
                <a:sym typeface="Figtree"/>
              </a:rPr>
              <a:t>(Optional) If you have time to play multiple rounds of the game, here are some additional opening statements:</a:t>
            </a:r>
            <a:endParaRPr sz="1200">
              <a:solidFill>
                <a:schemeClr val="dk1"/>
              </a:solidFill>
              <a:highlight>
                <a:srgbClr val="FFD966"/>
              </a:highlight>
              <a:latin typeface="Figtree"/>
              <a:ea typeface="Figtree"/>
              <a:cs typeface="Figtree"/>
              <a:sym typeface="Figtree"/>
            </a:endParaRPr>
          </a:p>
          <a:p>
            <a:pPr marL="457200" lvl="0" indent="-304800" algn="l" rtl="0">
              <a:lnSpc>
                <a:spcPct val="115000"/>
              </a:lnSpc>
              <a:spcBef>
                <a:spcPts val="0"/>
              </a:spcBef>
              <a:spcAft>
                <a:spcPts val="0"/>
              </a:spcAft>
              <a:buClr>
                <a:schemeClr val="dk1"/>
              </a:buClr>
              <a:buSzPts val="1200"/>
              <a:buFont typeface="Figtree"/>
              <a:buChar char="●"/>
            </a:pPr>
            <a:r>
              <a:rPr lang="en" sz="1200">
                <a:solidFill>
                  <a:schemeClr val="dk1"/>
                </a:solidFill>
                <a:highlight>
                  <a:srgbClr val="FFD966"/>
                </a:highlight>
                <a:latin typeface="Figtree"/>
                <a:ea typeface="Figtree"/>
                <a:cs typeface="Figtree"/>
                <a:sym typeface="Figtree"/>
              </a:rPr>
              <a:t>"The class down the hall just discovered a hidden tunnel beneath the school."</a:t>
            </a:r>
            <a:endParaRPr sz="1200">
              <a:solidFill>
                <a:schemeClr val="dk1"/>
              </a:solidFill>
              <a:highlight>
                <a:srgbClr val="FFD966"/>
              </a:highlight>
              <a:latin typeface="Figtree"/>
              <a:ea typeface="Figtree"/>
              <a:cs typeface="Figtree"/>
              <a:sym typeface="Figtree"/>
            </a:endParaRPr>
          </a:p>
          <a:p>
            <a:pPr marL="457200" lvl="0" indent="-304800" algn="l" rtl="0">
              <a:lnSpc>
                <a:spcPct val="115000"/>
              </a:lnSpc>
              <a:spcBef>
                <a:spcPts val="0"/>
              </a:spcBef>
              <a:spcAft>
                <a:spcPts val="0"/>
              </a:spcAft>
              <a:buClr>
                <a:schemeClr val="dk1"/>
              </a:buClr>
              <a:buSzPts val="1200"/>
              <a:buFont typeface="Figtree"/>
              <a:buChar char="●"/>
            </a:pPr>
            <a:r>
              <a:rPr lang="en" sz="1200">
                <a:solidFill>
                  <a:schemeClr val="dk1"/>
                </a:solidFill>
                <a:highlight>
                  <a:srgbClr val="FFD966"/>
                </a:highlight>
                <a:latin typeface="Figtree"/>
                <a:ea typeface="Figtree"/>
                <a:cs typeface="Figtree"/>
                <a:sym typeface="Figtree"/>
              </a:rPr>
              <a:t>"The principal announced that prom will be held on a spaceship this year."</a:t>
            </a:r>
            <a:endParaRPr sz="1200">
              <a:solidFill>
                <a:schemeClr val="dk1"/>
              </a:solidFill>
              <a:highlight>
                <a:srgbClr val="FFD966"/>
              </a:highlight>
              <a:latin typeface="Figtree"/>
              <a:ea typeface="Figtree"/>
              <a:cs typeface="Figtree"/>
              <a:sym typeface="Figtree"/>
            </a:endParaRPr>
          </a:p>
          <a:p>
            <a:pPr marL="457200" lvl="0" indent="-304800" algn="l" rtl="0">
              <a:lnSpc>
                <a:spcPct val="115000"/>
              </a:lnSpc>
              <a:spcBef>
                <a:spcPts val="0"/>
              </a:spcBef>
              <a:spcAft>
                <a:spcPts val="0"/>
              </a:spcAft>
              <a:buClr>
                <a:schemeClr val="dk1"/>
              </a:buClr>
              <a:buSzPts val="1200"/>
              <a:buFont typeface="Figtree"/>
              <a:buChar char="●"/>
            </a:pPr>
            <a:r>
              <a:rPr lang="en" sz="1200">
                <a:solidFill>
                  <a:schemeClr val="dk1"/>
                </a:solidFill>
                <a:highlight>
                  <a:srgbClr val="FFD966"/>
                </a:highlight>
                <a:latin typeface="Figtree"/>
                <a:ea typeface="Figtree"/>
                <a:cs typeface="Figtree"/>
                <a:sym typeface="Figtree"/>
              </a:rPr>
              <a:t>"Every locker in the main hallway suddenly started playing music."</a:t>
            </a:r>
            <a:endParaRPr sz="1200">
              <a:solidFill>
                <a:schemeClr val="dk1"/>
              </a:solidFill>
              <a:highlight>
                <a:srgbClr val="FFD966"/>
              </a:highlight>
              <a:latin typeface="Figtree"/>
              <a:ea typeface="Figtree"/>
              <a:cs typeface="Figtree"/>
              <a:sym typeface="Figtree"/>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35826f29e6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35826f29e6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200">
                <a:solidFill>
                  <a:schemeClr val="dk1"/>
                </a:solidFill>
                <a:latin typeface="Figtree"/>
                <a:ea typeface="Figtree"/>
                <a:cs typeface="Figtree"/>
                <a:sym typeface="Figtree"/>
              </a:rPr>
              <a:t>☑️</a:t>
            </a:r>
            <a:r>
              <a:rPr lang="en" sz="1200" b="1">
                <a:solidFill>
                  <a:schemeClr val="dk1"/>
                </a:solidFill>
                <a:latin typeface="Figtree"/>
                <a:ea typeface="Figtree"/>
                <a:cs typeface="Figtree"/>
                <a:sym typeface="Figtree"/>
              </a:rPr>
              <a:t> Do This: </a:t>
            </a:r>
            <a:r>
              <a:rPr lang="en" sz="1200">
                <a:solidFill>
                  <a:schemeClr val="dk1"/>
                </a:solidFill>
                <a:latin typeface="Figtree"/>
                <a:ea typeface="Figtree"/>
                <a:cs typeface="Figtree"/>
                <a:sym typeface="Figtree"/>
              </a:rPr>
              <a:t>Have students read the different sentences on this slide.</a:t>
            </a:r>
            <a:endParaRPr sz="1200">
              <a:solidFill>
                <a:schemeClr val="dk1"/>
              </a:solidFill>
              <a:latin typeface="Figtree"/>
              <a:ea typeface="Figtree"/>
              <a:cs typeface="Figtree"/>
              <a:sym typeface="Figtree"/>
            </a:endParaRPr>
          </a:p>
          <a:p>
            <a:pPr marL="0" lvl="0" indent="0" algn="l" rtl="0">
              <a:lnSpc>
                <a:spcPct val="115000"/>
              </a:lnSpc>
              <a:spcBef>
                <a:spcPts val="0"/>
              </a:spcBef>
              <a:spcAft>
                <a:spcPts val="0"/>
              </a:spcAft>
              <a:buNone/>
            </a:pPr>
            <a:endParaRPr sz="1200">
              <a:solidFill>
                <a:schemeClr val="dk1"/>
              </a:solidFill>
              <a:latin typeface="Figtree"/>
              <a:ea typeface="Figtree"/>
              <a:cs typeface="Figtree"/>
              <a:sym typeface="Figtree"/>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Figtree"/>
                <a:ea typeface="Figtree"/>
                <a:cs typeface="Figtree"/>
                <a:sym typeface="Figtree"/>
              </a:rPr>
              <a:t>🎙️ </a:t>
            </a:r>
            <a:r>
              <a:rPr lang="en" sz="1200" b="1">
                <a:solidFill>
                  <a:schemeClr val="dk1"/>
                </a:solidFill>
                <a:latin typeface="Figtree"/>
                <a:ea typeface="Figtree"/>
                <a:cs typeface="Figtree"/>
                <a:sym typeface="Figtree"/>
              </a:rPr>
              <a:t>Say:</a:t>
            </a:r>
            <a:r>
              <a:rPr lang="en" sz="1200">
                <a:solidFill>
                  <a:schemeClr val="dk1"/>
                </a:solidFill>
                <a:latin typeface="Figtree"/>
                <a:ea typeface="Figtree"/>
                <a:cs typeface="Figtree"/>
                <a:sym typeface="Figtree"/>
              </a:rPr>
              <a:t> Generative AI is like a “Yes, and” machine. It builds on existing sentences by finding a word or phrase that would make sense to come next. </a:t>
            </a:r>
            <a:endParaRPr sz="1200">
              <a:latin typeface="Figtree"/>
              <a:ea typeface="Figtree"/>
              <a:cs typeface="Figtree"/>
              <a:sym typeface="Figtree"/>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1b0012b9552_0_2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1b0012b9552_0_2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Figtree"/>
                <a:ea typeface="Figtree"/>
                <a:cs typeface="Figtree"/>
                <a:sym typeface="Figtree"/>
              </a:rPr>
              <a:t>☑️</a:t>
            </a:r>
            <a:r>
              <a:rPr lang="en" sz="1200" b="1">
                <a:solidFill>
                  <a:schemeClr val="dk1"/>
                </a:solidFill>
                <a:latin typeface="Figtree"/>
                <a:ea typeface="Figtree"/>
                <a:cs typeface="Figtree"/>
                <a:sym typeface="Figtree"/>
              </a:rPr>
              <a:t> Do This:</a:t>
            </a:r>
            <a:r>
              <a:rPr lang="en" sz="1200">
                <a:solidFill>
                  <a:schemeClr val="dk1"/>
                </a:solidFill>
                <a:latin typeface="Figtree"/>
                <a:ea typeface="Figtree"/>
                <a:cs typeface="Figtree"/>
                <a:sym typeface="Figtree"/>
              </a:rPr>
              <a:t> Introduce the lesson objectives.</a:t>
            </a:r>
            <a:endParaRPr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1b0012b9552_0_2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1b0012b9552_0_2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200">
                <a:solidFill>
                  <a:schemeClr val="dk1"/>
                </a:solidFill>
                <a:latin typeface="Figtree"/>
                <a:ea typeface="Figtree"/>
                <a:cs typeface="Figtree"/>
                <a:sym typeface="Figtree"/>
              </a:rPr>
              <a:t>☑️</a:t>
            </a:r>
            <a:r>
              <a:rPr lang="en" sz="1200" b="1">
                <a:solidFill>
                  <a:schemeClr val="dk1"/>
                </a:solidFill>
                <a:latin typeface="Figtree"/>
                <a:ea typeface="Figtree"/>
                <a:cs typeface="Figtree"/>
                <a:sym typeface="Figtree"/>
              </a:rPr>
              <a:t> Do This:</a:t>
            </a:r>
            <a:r>
              <a:rPr lang="en" sz="1200">
                <a:solidFill>
                  <a:schemeClr val="dk1"/>
                </a:solidFill>
                <a:latin typeface="Figtree"/>
                <a:ea typeface="Figtree"/>
                <a:cs typeface="Figtree"/>
                <a:sym typeface="Figtree"/>
              </a:rPr>
              <a:t> Introduce the Question of the Day.</a:t>
            </a:r>
            <a:endParaRPr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338b488f2e8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338b488f2e8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Figtree"/>
                <a:ea typeface="Figtree"/>
                <a:cs typeface="Figtree"/>
                <a:sym typeface="Figtree"/>
              </a:rPr>
              <a:t>🎥 </a:t>
            </a:r>
            <a:r>
              <a:rPr lang="en" sz="1200" b="1">
                <a:solidFill>
                  <a:schemeClr val="dk1"/>
                </a:solidFill>
                <a:latin typeface="Figtree"/>
                <a:ea typeface="Figtree"/>
                <a:cs typeface="Figtree"/>
                <a:sym typeface="Figtree"/>
              </a:rPr>
              <a:t>Video:</a:t>
            </a:r>
            <a:r>
              <a:rPr lang="en" sz="1200">
                <a:solidFill>
                  <a:schemeClr val="dk1"/>
                </a:solidFill>
                <a:latin typeface="Figtree"/>
                <a:ea typeface="Figtree"/>
                <a:cs typeface="Figtree"/>
                <a:sym typeface="Figtree"/>
              </a:rPr>
              <a:t> Show Problem Solving with AI video. </a:t>
            </a:r>
            <a:endParaRPr sz="1200">
              <a:solidFill>
                <a:schemeClr val="dk1"/>
              </a:solidFill>
              <a:latin typeface="Figtree"/>
              <a:ea typeface="Figtree"/>
              <a:cs typeface="Figtree"/>
              <a:sym typeface="Figtree"/>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Figtree"/>
              <a:ea typeface="Figtree"/>
              <a:cs typeface="Figtree"/>
              <a:sym typeface="Figtree"/>
            </a:endParaRPr>
          </a:p>
          <a:p>
            <a:pPr marL="0" lvl="0" indent="0" algn="l" rtl="0">
              <a:spcBef>
                <a:spcPts val="0"/>
              </a:spcBef>
              <a:spcAft>
                <a:spcPts val="0"/>
              </a:spcAft>
              <a:buClr>
                <a:schemeClr val="dk1"/>
              </a:buClr>
              <a:buSzPts val="1100"/>
              <a:buFont typeface="Arial"/>
              <a:buNone/>
            </a:pPr>
            <a:r>
              <a:rPr lang="en" b="1">
                <a:solidFill>
                  <a:schemeClr val="dk1"/>
                </a:solidFill>
                <a:highlight>
                  <a:srgbClr val="FFD966"/>
                </a:highlight>
              </a:rPr>
              <a:t>Teaching Tip</a:t>
            </a:r>
            <a:endParaRPr b="1">
              <a:solidFill>
                <a:schemeClr val="dk1"/>
              </a:solidFill>
              <a:highlight>
                <a:srgbClr val="FFD966"/>
              </a:highlight>
            </a:endParaRPr>
          </a:p>
          <a:p>
            <a:pPr marL="0" lvl="0" indent="0" algn="l" rtl="0">
              <a:spcBef>
                <a:spcPts val="0"/>
              </a:spcBef>
              <a:spcAft>
                <a:spcPts val="0"/>
              </a:spcAft>
              <a:buClr>
                <a:schemeClr val="dk1"/>
              </a:buClr>
              <a:buSzPts val="1100"/>
              <a:buFont typeface="Arial"/>
              <a:buNone/>
            </a:pPr>
            <a:r>
              <a:rPr lang="en">
                <a:solidFill>
                  <a:schemeClr val="dk1"/>
                </a:solidFill>
                <a:highlight>
                  <a:srgbClr val="FFD966"/>
                </a:highlight>
              </a:rPr>
              <a:t>To encourage active engagement and reflection, use one or more of the strategies discussed in the </a:t>
            </a:r>
            <a:r>
              <a:rPr lang="en" b="1" u="sng">
                <a:solidFill>
                  <a:srgbClr val="1155CC"/>
                </a:solidFill>
                <a:highlight>
                  <a:srgbClr val="FFD966"/>
                </a:highlight>
                <a:hlinkClick r:id="rId3">
                  <a:extLst>
                    <a:ext uri="{A12FA001-AC4F-418D-AE19-62706E023703}">
                      <ahyp:hlinkClr xmlns:ahyp="http://schemas.microsoft.com/office/drawing/2018/hyperlinkcolor" val="tx"/>
                    </a:ext>
                  </a:extLst>
                </a:hlinkClick>
              </a:rPr>
              <a:t>Guide to Curriculum Videos</a:t>
            </a:r>
            <a:r>
              <a:rPr lang="en">
                <a:solidFill>
                  <a:schemeClr val="dk1"/>
                </a:solidFill>
                <a:highlight>
                  <a:srgbClr val="FFD966"/>
                </a:highlight>
              </a:rPr>
              <a:t>.</a:t>
            </a:r>
            <a:endParaRPr sz="1200">
              <a:solidFill>
                <a:schemeClr val="dk1"/>
              </a:solidFill>
              <a:latin typeface="Figtree"/>
              <a:ea typeface="Figtree"/>
              <a:cs typeface="Figtree"/>
              <a:sym typeface="Figtree"/>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341232c2a83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341232c2a83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600" b="1">
                <a:solidFill>
                  <a:schemeClr val="dk1"/>
                </a:solidFill>
                <a:latin typeface="Figtree"/>
                <a:ea typeface="Figtree"/>
                <a:cs typeface="Figtree"/>
                <a:sym typeface="Figtree"/>
              </a:rPr>
              <a:t>AI Predictions (10 mins)</a:t>
            </a:r>
            <a:endParaRPr sz="1600" b="1">
              <a:solidFill>
                <a:schemeClr val="dk1"/>
              </a:solidFill>
              <a:latin typeface="Figtree"/>
              <a:ea typeface="Figtree"/>
              <a:cs typeface="Figtree"/>
              <a:sym typeface="Figtree"/>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Figtree"/>
              <a:ea typeface="Figtree"/>
              <a:cs typeface="Figtree"/>
              <a:sym typeface="Figtree"/>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Figtree"/>
                <a:ea typeface="Figtree"/>
                <a:cs typeface="Figtree"/>
                <a:sym typeface="Figtree"/>
              </a:rPr>
              <a:t>☑️</a:t>
            </a:r>
            <a:r>
              <a:rPr lang="en" sz="1200" b="1">
                <a:solidFill>
                  <a:schemeClr val="dk1"/>
                </a:solidFill>
                <a:latin typeface="Figtree"/>
                <a:ea typeface="Figtree"/>
                <a:cs typeface="Figtree"/>
                <a:sym typeface="Figtree"/>
              </a:rPr>
              <a:t> Do This:</a:t>
            </a:r>
            <a:r>
              <a:rPr lang="en" sz="1200">
                <a:solidFill>
                  <a:schemeClr val="dk1"/>
                </a:solidFill>
                <a:latin typeface="Figtree"/>
                <a:ea typeface="Figtree"/>
                <a:cs typeface="Figtree"/>
                <a:sym typeface="Figtree"/>
              </a:rPr>
              <a:t> Define </a:t>
            </a:r>
            <a:r>
              <a:rPr lang="en" sz="1200" i="1">
                <a:solidFill>
                  <a:schemeClr val="dk1"/>
                </a:solidFill>
                <a:latin typeface="Figtree"/>
                <a:ea typeface="Figtree"/>
                <a:cs typeface="Figtree"/>
                <a:sym typeface="Figtree"/>
              </a:rPr>
              <a:t>artificial intelligence</a:t>
            </a:r>
            <a:r>
              <a:rPr lang="en" sz="1200">
                <a:solidFill>
                  <a:schemeClr val="dk1"/>
                </a:solidFill>
                <a:latin typeface="Figtree"/>
                <a:ea typeface="Figtree"/>
                <a:cs typeface="Figtree"/>
                <a:sym typeface="Figtree"/>
              </a:rPr>
              <a:t>.</a:t>
            </a:r>
            <a:endParaRPr sz="1400" b="1">
              <a:solidFill>
                <a:schemeClr val="dk1"/>
              </a:solidFill>
              <a:latin typeface="Figtree"/>
              <a:ea typeface="Figtree"/>
              <a:cs typeface="Figtree"/>
              <a:sym typeface="Figtree"/>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341232c2a83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 name="Google Shape;270;g341232c2a83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Figtree"/>
                <a:ea typeface="Figtree"/>
                <a:cs typeface="Figtree"/>
                <a:sym typeface="Figtree"/>
              </a:rPr>
              <a:t>☑️</a:t>
            </a:r>
            <a:r>
              <a:rPr lang="en" sz="1200" b="1">
                <a:solidFill>
                  <a:schemeClr val="dk1"/>
                </a:solidFill>
                <a:latin typeface="Figtree"/>
                <a:ea typeface="Figtree"/>
                <a:cs typeface="Figtree"/>
                <a:sym typeface="Figtree"/>
              </a:rPr>
              <a:t> Do This:</a:t>
            </a:r>
            <a:r>
              <a:rPr lang="en" sz="1200">
                <a:solidFill>
                  <a:schemeClr val="dk1"/>
                </a:solidFill>
                <a:latin typeface="Figtree"/>
                <a:ea typeface="Figtree"/>
                <a:cs typeface="Figtree"/>
                <a:sym typeface="Figtree"/>
              </a:rPr>
              <a:t> Define </a:t>
            </a:r>
            <a:r>
              <a:rPr lang="en" sz="1200" i="1">
                <a:solidFill>
                  <a:schemeClr val="dk1"/>
                </a:solidFill>
                <a:latin typeface="Figtree"/>
                <a:ea typeface="Figtree"/>
                <a:cs typeface="Figtree"/>
                <a:sym typeface="Figtree"/>
              </a:rPr>
              <a:t>probability</a:t>
            </a:r>
            <a:r>
              <a:rPr lang="en" sz="1200">
                <a:solidFill>
                  <a:schemeClr val="dk1"/>
                </a:solidFill>
                <a:latin typeface="Figtree"/>
                <a:ea typeface="Figtree"/>
                <a:cs typeface="Figtree"/>
                <a:sym typeface="Figtree"/>
              </a:rPr>
              <a:t>.</a:t>
            </a:r>
            <a:endParaRPr sz="1400" b="1">
              <a:solidFill>
                <a:schemeClr val="dk1"/>
              </a:solidFill>
              <a:latin typeface="Figtree"/>
              <a:ea typeface="Figtree"/>
              <a:cs typeface="Figtree"/>
              <a:sym typeface="Figtree"/>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2694c47731d_3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8" name="Google Shape;278;g2694c47731d_3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Figtree"/>
                <a:ea typeface="Figtree"/>
                <a:cs typeface="Figtree"/>
                <a:sym typeface="Figtree"/>
              </a:rPr>
              <a:t>☑️</a:t>
            </a:r>
            <a:r>
              <a:rPr lang="en" sz="1200" b="1">
                <a:solidFill>
                  <a:schemeClr val="dk1"/>
                </a:solidFill>
                <a:latin typeface="Figtree"/>
                <a:ea typeface="Figtree"/>
                <a:cs typeface="Figtree"/>
                <a:sym typeface="Figtree"/>
              </a:rPr>
              <a:t> Do This:</a:t>
            </a:r>
            <a:r>
              <a:rPr lang="en" sz="1200">
                <a:solidFill>
                  <a:schemeClr val="dk1"/>
                </a:solidFill>
                <a:latin typeface="Figtree"/>
                <a:ea typeface="Figtree"/>
                <a:cs typeface="Figtree"/>
                <a:sym typeface="Figtree"/>
              </a:rPr>
              <a:t> Read through this scenario of probability-driven predictions that make sense and are successful. Make sure students understand that the grey box represents the user input, and the blue box below represents the AI Chat response.</a:t>
            </a:r>
            <a:endParaRPr sz="1200">
              <a:solidFill>
                <a:schemeClr val="dk1"/>
              </a:solidFill>
              <a:latin typeface="Figtree"/>
              <a:ea typeface="Figtree"/>
              <a:cs typeface="Figtree"/>
              <a:sym typeface="Figtree"/>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latin typeface="Figtree"/>
              <a:ea typeface="Figtree"/>
              <a:cs typeface="Figtree"/>
              <a:sym typeface="Figtree"/>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latin typeface="Figtree"/>
                <a:ea typeface="Figtree"/>
                <a:cs typeface="Figtree"/>
                <a:sym typeface="Figtree"/>
              </a:rPr>
              <a:t>🎙️ </a:t>
            </a:r>
            <a:r>
              <a:rPr lang="en" sz="1200" b="1">
                <a:solidFill>
                  <a:schemeClr val="dk1"/>
                </a:solidFill>
                <a:latin typeface="Figtree"/>
                <a:ea typeface="Figtree"/>
                <a:cs typeface="Figtree"/>
                <a:sym typeface="Figtree"/>
              </a:rPr>
              <a:t>Say:</a:t>
            </a:r>
            <a:r>
              <a:rPr lang="en" sz="1200">
                <a:solidFill>
                  <a:schemeClr val="dk1"/>
                </a:solidFill>
                <a:latin typeface="Figtree"/>
                <a:ea typeface="Figtree"/>
                <a:cs typeface="Figtree"/>
                <a:sym typeface="Figtree"/>
              </a:rPr>
              <a:t> AI uses the computational skill of pattern recognition to generate its most likely response. For example, it reads over thousands of sentences that contain the different phrases above (e.g. "heard the knock at the…") and starts to recognize a pattern.</a:t>
            </a:r>
            <a:endParaRPr sz="1200">
              <a:solidFill>
                <a:schemeClr val="dk1"/>
              </a:solidFill>
              <a:latin typeface="Figtree"/>
              <a:ea typeface="Figtree"/>
              <a:cs typeface="Figtree"/>
              <a:sym typeface="Figtree"/>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Wrap Up Text" type="tx">
  <p:cSld name="TITLE_AND_BODY">
    <p:spTree>
      <p:nvGrpSpPr>
        <p:cNvPr id="1" name="Shape 9"/>
        <p:cNvGrpSpPr/>
        <p:nvPr/>
      </p:nvGrpSpPr>
      <p:grpSpPr>
        <a:xfrm>
          <a:off x="0" y="0"/>
          <a:ext cx="0" cy="0"/>
          <a:chOff x="0" y="0"/>
          <a:chExt cx="0" cy="0"/>
        </a:xfrm>
      </p:grpSpPr>
      <p:sp>
        <p:nvSpPr>
          <p:cNvPr id="10" name="Google Shape;10;p2"/>
          <p:cNvSpPr/>
          <p:nvPr/>
        </p:nvSpPr>
        <p:spPr>
          <a:xfrm>
            <a:off x="-9144" y="-9144"/>
            <a:ext cx="9162300" cy="3474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8753650" y="60900"/>
            <a:ext cx="207300" cy="207300"/>
          </a:xfrm>
          <a:prstGeom prst="ellipse">
            <a:avLst/>
          </a:prstGeom>
          <a:solidFill>
            <a:srgbClr val="FFFFFF"/>
          </a:solid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8391200" y="60900"/>
            <a:ext cx="207300" cy="207300"/>
          </a:xfrm>
          <a:prstGeom prst="ellipse">
            <a:avLst/>
          </a:prstGeom>
          <a:solidFill>
            <a:srgbClr val="FFFFFF"/>
          </a:solid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8028750" y="60900"/>
            <a:ext cx="207300" cy="207300"/>
          </a:xfrm>
          <a:prstGeom prst="ellipse">
            <a:avLst/>
          </a:prstGeom>
          <a:solidFill>
            <a:srgbClr val="FFFFFF"/>
          </a:solid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txBox="1">
            <a:spLocks noGrp="1"/>
          </p:cNvSpPr>
          <p:nvPr>
            <p:ph type="body" idx="1"/>
          </p:nvPr>
        </p:nvSpPr>
        <p:spPr>
          <a:xfrm>
            <a:off x="457200" y="640080"/>
            <a:ext cx="8229600" cy="4114800"/>
          </a:xfrm>
          <a:prstGeom prst="rect">
            <a:avLst/>
          </a:prstGeom>
        </p:spPr>
        <p:txBody>
          <a:bodyPr spcFirstLastPara="1" wrap="square" lIns="91425" tIns="91425" rIns="91425" bIns="91425" anchor="t" anchorCtr="0">
            <a:noAutofit/>
          </a:bodyPr>
          <a:lstStyle>
            <a:lvl1pPr marL="457200" lvl="0" indent="-381000" rtl="0">
              <a:spcBef>
                <a:spcPts val="0"/>
              </a:spcBef>
              <a:spcAft>
                <a:spcPts val="0"/>
              </a:spcAft>
              <a:buSzPts val="2400"/>
              <a:buChar char="●"/>
              <a:defRPr sz="2400">
                <a:solidFill>
                  <a:schemeClr val="dk1"/>
                </a:solidFill>
              </a:defRPr>
            </a:lvl1pPr>
            <a:lvl2pPr marL="914400" lvl="1" indent="-381000" rtl="0">
              <a:spcBef>
                <a:spcPts val="1600"/>
              </a:spcBef>
              <a:spcAft>
                <a:spcPts val="0"/>
              </a:spcAft>
              <a:buClr>
                <a:schemeClr val="dk1"/>
              </a:buClr>
              <a:buSzPts val="2400"/>
              <a:buChar char="○"/>
              <a:defRPr sz="2400">
                <a:solidFill>
                  <a:schemeClr val="dk1"/>
                </a:solidFill>
              </a:defRPr>
            </a:lvl2pPr>
            <a:lvl3pPr marL="1371600" lvl="2" indent="-381000" rtl="0">
              <a:spcBef>
                <a:spcPts val="1600"/>
              </a:spcBef>
              <a:spcAft>
                <a:spcPts val="0"/>
              </a:spcAft>
              <a:buClr>
                <a:schemeClr val="dk1"/>
              </a:buClr>
              <a:buSzPts val="2400"/>
              <a:buChar char="■"/>
              <a:defRPr sz="2400">
                <a:solidFill>
                  <a:schemeClr val="dk1"/>
                </a:solidFill>
              </a:defRPr>
            </a:lvl3pPr>
            <a:lvl4pPr marL="1828800" lvl="3" indent="-381000" rtl="0">
              <a:spcBef>
                <a:spcPts val="1600"/>
              </a:spcBef>
              <a:spcAft>
                <a:spcPts val="0"/>
              </a:spcAft>
              <a:buClr>
                <a:schemeClr val="dk1"/>
              </a:buClr>
              <a:buSzPts val="2400"/>
              <a:buChar char="●"/>
              <a:defRPr sz="2400">
                <a:solidFill>
                  <a:schemeClr val="dk1"/>
                </a:solidFill>
              </a:defRPr>
            </a:lvl4pPr>
            <a:lvl5pPr marL="2286000" lvl="4" indent="-381000" rtl="0">
              <a:spcBef>
                <a:spcPts val="1600"/>
              </a:spcBef>
              <a:spcAft>
                <a:spcPts val="0"/>
              </a:spcAft>
              <a:buClr>
                <a:schemeClr val="dk1"/>
              </a:buClr>
              <a:buSzPts val="2400"/>
              <a:buChar char="○"/>
              <a:defRPr sz="2400">
                <a:solidFill>
                  <a:schemeClr val="dk1"/>
                </a:solidFill>
              </a:defRPr>
            </a:lvl5pPr>
            <a:lvl6pPr marL="2743200" lvl="5" indent="-381000" rtl="0">
              <a:spcBef>
                <a:spcPts val="1600"/>
              </a:spcBef>
              <a:spcAft>
                <a:spcPts val="0"/>
              </a:spcAft>
              <a:buClr>
                <a:schemeClr val="dk1"/>
              </a:buClr>
              <a:buSzPts val="2400"/>
              <a:buChar char="■"/>
              <a:defRPr sz="2400">
                <a:solidFill>
                  <a:schemeClr val="dk1"/>
                </a:solidFill>
              </a:defRPr>
            </a:lvl6pPr>
            <a:lvl7pPr marL="3200400" lvl="6" indent="-381000" rtl="0">
              <a:spcBef>
                <a:spcPts val="1600"/>
              </a:spcBef>
              <a:spcAft>
                <a:spcPts val="0"/>
              </a:spcAft>
              <a:buClr>
                <a:schemeClr val="dk1"/>
              </a:buClr>
              <a:buSzPts val="2400"/>
              <a:buChar char="●"/>
              <a:defRPr sz="2400">
                <a:solidFill>
                  <a:schemeClr val="dk1"/>
                </a:solidFill>
              </a:defRPr>
            </a:lvl7pPr>
            <a:lvl8pPr marL="3657600" lvl="7" indent="-381000" rtl="0">
              <a:spcBef>
                <a:spcPts val="1600"/>
              </a:spcBef>
              <a:spcAft>
                <a:spcPts val="0"/>
              </a:spcAft>
              <a:buClr>
                <a:schemeClr val="dk1"/>
              </a:buClr>
              <a:buSzPts val="2400"/>
              <a:buChar char="○"/>
              <a:defRPr sz="2400">
                <a:solidFill>
                  <a:schemeClr val="dk1"/>
                </a:solidFill>
              </a:defRPr>
            </a:lvl8pPr>
            <a:lvl9pPr marL="4114800" lvl="8" indent="-381000" rtl="0">
              <a:spcBef>
                <a:spcPts val="1600"/>
              </a:spcBef>
              <a:spcAft>
                <a:spcPts val="1600"/>
              </a:spcAft>
              <a:buClr>
                <a:schemeClr val="dk1"/>
              </a:buClr>
              <a:buSzPts val="2400"/>
              <a:buChar char="■"/>
              <a:defRPr sz="2400">
                <a:solidFill>
                  <a:schemeClr val="dk1"/>
                </a:solidFill>
              </a:defRPr>
            </a:lvl9pPr>
          </a:lstStyle>
          <a:p>
            <a:endParaRPr/>
          </a:p>
        </p:txBody>
      </p:sp>
      <p:sp>
        <p:nvSpPr>
          <p:cNvPr id="15" name="Google Shape;15;p2"/>
          <p:cNvSpPr txBox="1"/>
          <p:nvPr/>
        </p:nvSpPr>
        <p:spPr>
          <a:xfrm>
            <a:off x="91449" y="4500"/>
            <a:ext cx="7608300" cy="320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500" b="1">
                <a:solidFill>
                  <a:schemeClr val="lt1"/>
                </a:solidFill>
                <a:latin typeface="Figtree"/>
                <a:ea typeface="Figtree"/>
                <a:cs typeface="Figtree"/>
                <a:sym typeface="Figtree"/>
              </a:rPr>
              <a:t>Problem Solving with AI</a:t>
            </a:r>
            <a:r>
              <a:rPr lang="en">
                <a:solidFill>
                  <a:schemeClr val="lt1"/>
                </a:solidFill>
                <a:latin typeface="Figtree"/>
                <a:ea typeface="Figtree"/>
                <a:cs typeface="Figtree"/>
                <a:sym typeface="Figtree"/>
              </a:rPr>
              <a:t>  </a:t>
            </a:r>
            <a:r>
              <a:rPr lang="en" sz="1300">
                <a:solidFill>
                  <a:schemeClr val="lt1"/>
                </a:solidFill>
                <a:latin typeface="Figtree"/>
                <a:ea typeface="Figtree"/>
                <a:cs typeface="Figtree"/>
                <a:sym typeface="Figtree"/>
              </a:rPr>
              <a:t>Talking to Machines</a:t>
            </a:r>
            <a:r>
              <a:rPr lang="en" sz="1300">
                <a:solidFill>
                  <a:srgbClr val="FFFFFF"/>
                </a:solidFill>
                <a:latin typeface="Figtree"/>
                <a:ea typeface="Figtree"/>
                <a:cs typeface="Figtree"/>
                <a:sym typeface="Figtree"/>
              </a:rPr>
              <a:t> </a:t>
            </a:r>
            <a:r>
              <a:rPr lang="en" sz="1300">
                <a:solidFill>
                  <a:schemeClr val="lt1"/>
                </a:solidFill>
                <a:latin typeface="Figtree"/>
                <a:ea typeface="Figtree"/>
                <a:cs typeface="Figtree"/>
                <a:sym typeface="Figtree"/>
              </a:rPr>
              <a:t>–</a:t>
            </a:r>
            <a:r>
              <a:rPr lang="en" sz="1300">
                <a:solidFill>
                  <a:srgbClr val="FFFFFF"/>
                </a:solidFill>
                <a:latin typeface="Figtree"/>
                <a:ea typeface="Figtree"/>
                <a:cs typeface="Figtree"/>
                <a:sym typeface="Figtree"/>
              </a:rPr>
              <a:t> Wrap Up</a:t>
            </a:r>
            <a:endParaRPr sz="1300">
              <a:solidFill>
                <a:srgbClr val="FFFFFF"/>
              </a:solidFill>
              <a:latin typeface="Figtree"/>
              <a:ea typeface="Figtree"/>
              <a:cs typeface="Figtree"/>
              <a:sym typeface="Figtree"/>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Lesson Objectives">
  <p:cSld name="TITLE_AND_BODY_1_8">
    <p:spTree>
      <p:nvGrpSpPr>
        <p:cNvPr id="1" name="Shape 73"/>
        <p:cNvGrpSpPr/>
        <p:nvPr/>
      </p:nvGrpSpPr>
      <p:grpSpPr>
        <a:xfrm>
          <a:off x="0" y="0"/>
          <a:ext cx="0" cy="0"/>
          <a:chOff x="0" y="0"/>
          <a:chExt cx="0" cy="0"/>
        </a:xfrm>
      </p:grpSpPr>
      <p:sp>
        <p:nvSpPr>
          <p:cNvPr id="74" name="Google Shape;74;p12"/>
          <p:cNvSpPr txBox="1"/>
          <p:nvPr/>
        </p:nvSpPr>
        <p:spPr>
          <a:xfrm>
            <a:off x="381000" y="640080"/>
            <a:ext cx="8229600" cy="12903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3000" b="1">
                <a:solidFill>
                  <a:schemeClr val="dk1"/>
                </a:solidFill>
                <a:latin typeface="Figtree"/>
                <a:ea typeface="Figtree"/>
                <a:cs typeface="Figtree"/>
                <a:sym typeface="Figtree"/>
              </a:rPr>
              <a:t>Lesson Objectives</a:t>
            </a:r>
            <a:endParaRPr sz="3000" b="1">
              <a:solidFill>
                <a:schemeClr val="dk1"/>
              </a:solidFill>
              <a:latin typeface="Figtree"/>
              <a:ea typeface="Figtree"/>
              <a:cs typeface="Figtree"/>
              <a:sym typeface="Figtree"/>
            </a:endParaRPr>
          </a:p>
          <a:p>
            <a:pPr marL="0" lvl="0" indent="0" algn="l" rtl="0">
              <a:lnSpc>
                <a:spcPct val="115000"/>
              </a:lnSpc>
              <a:spcBef>
                <a:spcPts val="1600"/>
              </a:spcBef>
              <a:spcAft>
                <a:spcPts val="1600"/>
              </a:spcAft>
              <a:buNone/>
            </a:pPr>
            <a:r>
              <a:rPr lang="en" sz="2400">
                <a:solidFill>
                  <a:schemeClr val="dk1"/>
                </a:solidFill>
                <a:latin typeface="Figtree"/>
                <a:ea typeface="Figtree"/>
                <a:cs typeface="Figtree"/>
                <a:sym typeface="Figtree"/>
              </a:rPr>
              <a:t>By the end of this lesson, you will be able to . . .</a:t>
            </a:r>
            <a:endParaRPr sz="3400" b="1">
              <a:solidFill>
                <a:schemeClr val="dk1"/>
              </a:solidFill>
              <a:latin typeface="Figtree"/>
              <a:ea typeface="Figtree"/>
              <a:cs typeface="Figtree"/>
              <a:sym typeface="Figtree"/>
            </a:endParaRPr>
          </a:p>
        </p:txBody>
      </p:sp>
      <p:sp>
        <p:nvSpPr>
          <p:cNvPr id="75" name="Google Shape;75;p12"/>
          <p:cNvSpPr txBox="1">
            <a:spLocks noGrp="1"/>
          </p:cNvSpPr>
          <p:nvPr>
            <p:ph type="body" idx="1"/>
          </p:nvPr>
        </p:nvSpPr>
        <p:spPr>
          <a:xfrm>
            <a:off x="457200" y="1930375"/>
            <a:ext cx="8229600" cy="2743200"/>
          </a:xfrm>
          <a:prstGeom prst="rect">
            <a:avLst/>
          </a:prstGeom>
        </p:spPr>
        <p:txBody>
          <a:bodyPr spcFirstLastPara="1" wrap="square" lIns="91425" tIns="91425" rIns="91425" bIns="91425" anchor="t" anchorCtr="0">
            <a:noAutofit/>
          </a:bodyPr>
          <a:lstStyle>
            <a:lvl1pPr marL="457200" lvl="0" indent="-406400">
              <a:spcBef>
                <a:spcPts val="0"/>
              </a:spcBef>
              <a:spcAft>
                <a:spcPts val="0"/>
              </a:spcAft>
              <a:buSzPts val="2800"/>
              <a:buChar char="●"/>
              <a:defRPr/>
            </a:lvl1pPr>
            <a:lvl2pPr marL="914400" lvl="1" indent="-406400">
              <a:spcBef>
                <a:spcPts val="1000"/>
              </a:spcBef>
              <a:spcAft>
                <a:spcPts val="0"/>
              </a:spcAft>
              <a:buSzPts val="2800"/>
              <a:buChar char="○"/>
              <a:defRPr/>
            </a:lvl2pPr>
            <a:lvl3pPr marL="1371600" lvl="2" indent="-406400">
              <a:spcBef>
                <a:spcPts val="1600"/>
              </a:spcBef>
              <a:spcAft>
                <a:spcPts val="0"/>
              </a:spcAft>
              <a:buSzPts val="2800"/>
              <a:buChar char="■"/>
              <a:defRPr/>
            </a:lvl3pPr>
            <a:lvl4pPr marL="1828800" lvl="3" indent="-406400">
              <a:spcBef>
                <a:spcPts val="1600"/>
              </a:spcBef>
              <a:spcAft>
                <a:spcPts val="0"/>
              </a:spcAft>
              <a:buSzPts val="2800"/>
              <a:buChar char="●"/>
              <a:defRPr/>
            </a:lvl4pPr>
            <a:lvl5pPr marL="2286000" lvl="4" indent="-406400">
              <a:spcBef>
                <a:spcPts val="1600"/>
              </a:spcBef>
              <a:spcAft>
                <a:spcPts val="0"/>
              </a:spcAft>
              <a:buSzPts val="2800"/>
              <a:buChar char="○"/>
              <a:defRPr/>
            </a:lvl5pPr>
            <a:lvl6pPr marL="2743200" lvl="5" indent="-406400">
              <a:spcBef>
                <a:spcPts val="1600"/>
              </a:spcBef>
              <a:spcAft>
                <a:spcPts val="0"/>
              </a:spcAft>
              <a:buSzPts val="2800"/>
              <a:buChar char="■"/>
              <a:defRPr/>
            </a:lvl6pPr>
            <a:lvl7pPr marL="3200400" lvl="6" indent="-406400">
              <a:spcBef>
                <a:spcPts val="1600"/>
              </a:spcBef>
              <a:spcAft>
                <a:spcPts val="0"/>
              </a:spcAft>
              <a:buSzPts val="2800"/>
              <a:buChar char="●"/>
              <a:defRPr/>
            </a:lvl7pPr>
            <a:lvl8pPr marL="3657600" lvl="7" indent="-406400">
              <a:spcBef>
                <a:spcPts val="1600"/>
              </a:spcBef>
              <a:spcAft>
                <a:spcPts val="0"/>
              </a:spcAft>
              <a:buSzPts val="2800"/>
              <a:buChar char="○"/>
              <a:defRPr/>
            </a:lvl8pPr>
            <a:lvl9pPr marL="4114800" lvl="8" indent="-406400">
              <a:spcBef>
                <a:spcPts val="1600"/>
              </a:spcBef>
              <a:spcAft>
                <a:spcPts val="1600"/>
              </a:spcAft>
              <a:buSzPts val="2800"/>
              <a:buChar char="■"/>
              <a:defRPr/>
            </a:lvl9pPr>
          </a:lstStyle>
          <a:p>
            <a:endParaRPr/>
          </a:p>
        </p:txBody>
      </p:sp>
      <p:sp>
        <p:nvSpPr>
          <p:cNvPr id="76" name="Google Shape;76;p12"/>
          <p:cNvSpPr/>
          <p:nvPr/>
        </p:nvSpPr>
        <p:spPr>
          <a:xfrm>
            <a:off x="-9144" y="-9144"/>
            <a:ext cx="9162300" cy="347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2"/>
          <p:cNvSpPr/>
          <p:nvPr/>
        </p:nvSpPr>
        <p:spPr>
          <a:xfrm>
            <a:off x="8753650" y="60913"/>
            <a:ext cx="207300" cy="207300"/>
          </a:xfrm>
          <a:prstGeom prst="ellipse">
            <a:avLst/>
          </a:prstGeom>
          <a:no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12"/>
          <p:cNvSpPr/>
          <p:nvPr/>
        </p:nvSpPr>
        <p:spPr>
          <a:xfrm>
            <a:off x="8391200" y="60913"/>
            <a:ext cx="207300" cy="207300"/>
          </a:xfrm>
          <a:prstGeom prst="ellipse">
            <a:avLst/>
          </a:prstGeom>
          <a:no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12"/>
          <p:cNvSpPr/>
          <p:nvPr/>
        </p:nvSpPr>
        <p:spPr>
          <a:xfrm>
            <a:off x="8028750" y="60913"/>
            <a:ext cx="207300" cy="207300"/>
          </a:xfrm>
          <a:prstGeom prst="ellipse">
            <a:avLst/>
          </a:prstGeom>
          <a:solidFill>
            <a:srgbClr val="FFFFFF"/>
          </a:solid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12"/>
          <p:cNvSpPr txBox="1"/>
          <p:nvPr/>
        </p:nvSpPr>
        <p:spPr>
          <a:xfrm>
            <a:off x="91452" y="4500"/>
            <a:ext cx="5711100" cy="320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500" b="1">
                <a:solidFill>
                  <a:schemeClr val="lt1"/>
                </a:solidFill>
                <a:latin typeface="Figtree"/>
                <a:ea typeface="Figtree"/>
                <a:cs typeface="Figtree"/>
                <a:sym typeface="Figtree"/>
              </a:rPr>
              <a:t>Problem Solving with AI</a:t>
            </a:r>
            <a:r>
              <a:rPr lang="en">
                <a:solidFill>
                  <a:schemeClr val="lt1"/>
                </a:solidFill>
                <a:latin typeface="Figtree"/>
                <a:ea typeface="Figtree"/>
                <a:cs typeface="Figtree"/>
                <a:sym typeface="Figtree"/>
              </a:rPr>
              <a:t>  </a:t>
            </a:r>
            <a:r>
              <a:rPr lang="en" sz="1300">
                <a:solidFill>
                  <a:schemeClr val="lt1"/>
                </a:solidFill>
                <a:latin typeface="Figtree"/>
                <a:ea typeface="Figtree"/>
                <a:cs typeface="Figtree"/>
                <a:sym typeface="Figtree"/>
              </a:rPr>
              <a:t>Talking to Machines</a:t>
            </a:r>
            <a:r>
              <a:rPr lang="en" sz="1300">
                <a:solidFill>
                  <a:srgbClr val="FFFFFF"/>
                </a:solidFill>
                <a:latin typeface="Figtree"/>
                <a:ea typeface="Figtree"/>
                <a:cs typeface="Figtree"/>
                <a:sym typeface="Figtree"/>
              </a:rPr>
              <a:t> </a:t>
            </a:r>
            <a:r>
              <a:rPr lang="en" sz="1300">
                <a:solidFill>
                  <a:schemeClr val="lt1"/>
                </a:solidFill>
                <a:latin typeface="Figtree"/>
                <a:ea typeface="Figtree"/>
                <a:cs typeface="Figtree"/>
                <a:sym typeface="Figtree"/>
              </a:rPr>
              <a:t>–</a:t>
            </a:r>
            <a:r>
              <a:rPr lang="en" sz="1300">
                <a:solidFill>
                  <a:srgbClr val="FFFFFF"/>
                </a:solidFill>
                <a:latin typeface="Figtree"/>
                <a:ea typeface="Figtree"/>
                <a:cs typeface="Figtree"/>
                <a:sym typeface="Figtree"/>
              </a:rPr>
              <a:t> Warm Up</a:t>
            </a:r>
            <a:endParaRPr sz="1300">
              <a:solidFill>
                <a:srgbClr val="FFFFFF"/>
              </a:solidFill>
              <a:latin typeface="Figtree"/>
              <a:ea typeface="Figtree"/>
              <a:cs typeface="Figtree"/>
              <a:sym typeface="Figtree"/>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Warm Up Title &amp; Body">
  <p:cSld name="TITLE_AND_BODY_1_1_1_3">
    <p:spTree>
      <p:nvGrpSpPr>
        <p:cNvPr id="1" name="Shape 89"/>
        <p:cNvGrpSpPr/>
        <p:nvPr/>
      </p:nvGrpSpPr>
      <p:grpSpPr>
        <a:xfrm>
          <a:off x="0" y="0"/>
          <a:ext cx="0" cy="0"/>
          <a:chOff x="0" y="0"/>
          <a:chExt cx="0" cy="0"/>
        </a:xfrm>
      </p:grpSpPr>
      <p:sp>
        <p:nvSpPr>
          <p:cNvPr id="90" name="Google Shape;90;p14"/>
          <p:cNvSpPr/>
          <p:nvPr/>
        </p:nvSpPr>
        <p:spPr>
          <a:xfrm>
            <a:off x="-9144" y="-9144"/>
            <a:ext cx="9162300" cy="347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4"/>
          <p:cNvSpPr/>
          <p:nvPr/>
        </p:nvSpPr>
        <p:spPr>
          <a:xfrm>
            <a:off x="8753650" y="60913"/>
            <a:ext cx="207300" cy="207300"/>
          </a:xfrm>
          <a:prstGeom prst="ellipse">
            <a:avLst/>
          </a:prstGeom>
          <a:no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14"/>
          <p:cNvSpPr/>
          <p:nvPr/>
        </p:nvSpPr>
        <p:spPr>
          <a:xfrm>
            <a:off x="8391200" y="60913"/>
            <a:ext cx="207300" cy="207300"/>
          </a:xfrm>
          <a:prstGeom prst="ellipse">
            <a:avLst/>
          </a:prstGeom>
          <a:no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4"/>
          <p:cNvSpPr/>
          <p:nvPr/>
        </p:nvSpPr>
        <p:spPr>
          <a:xfrm>
            <a:off x="8028750" y="60913"/>
            <a:ext cx="207300" cy="207300"/>
          </a:xfrm>
          <a:prstGeom prst="ellipse">
            <a:avLst/>
          </a:prstGeom>
          <a:solidFill>
            <a:srgbClr val="FFFFFF"/>
          </a:solid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4"/>
          <p:cNvSpPr txBox="1">
            <a:spLocks noGrp="1"/>
          </p:cNvSpPr>
          <p:nvPr>
            <p:ph type="body" idx="1"/>
          </p:nvPr>
        </p:nvSpPr>
        <p:spPr>
          <a:xfrm>
            <a:off x="482442" y="1335980"/>
            <a:ext cx="8204400" cy="2743200"/>
          </a:xfrm>
          <a:prstGeom prst="rect">
            <a:avLst/>
          </a:prstGeom>
        </p:spPr>
        <p:txBody>
          <a:bodyPr spcFirstLastPara="1" wrap="square" lIns="91425" tIns="91425" rIns="91425" bIns="91425" anchor="t" anchorCtr="0">
            <a:normAutofit/>
          </a:bodyPr>
          <a:lstStyle>
            <a:lvl1pPr marL="457200" lvl="0" indent="-381000" rtl="0">
              <a:spcBef>
                <a:spcPts val="0"/>
              </a:spcBef>
              <a:spcAft>
                <a:spcPts val="0"/>
              </a:spcAft>
              <a:buSzPts val="2400"/>
              <a:buChar char="●"/>
              <a:defRPr sz="2400">
                <a:solidFill>
                  <a:schemeClr val="dk1"/>
                </a:solidFill>
              </a:defRPr>
            </a:lvl1pPr>
            <a:lvl2pPr marL="914400" lvl="1" indent="-381000" rtl="0">
              <a:spcBef>
                <a:spcPts val="1600"/>
              </a:spcBef>
              <a:spcAft>
                <a:spcPts val="0"/>
              </a:spcAft>
              <a:buClr>
                <a:schemeClr val="dk1"/>
              </a:buClr>
              <a:buSzPts val="2400"/>
              <a:buChar char="○"/>
              <a:defRPr sz="2400">
                <a:solidFill>
                  <a:schemeClr val="dk1"/>
                </a:solidFill>
              </a:defRPr>
            </a:lvl2pPr>
            <a:lvl3pPr marL="1371600" lvl="2" indent="-381000" rtl="0">
              <a:spcBef>
                <a:spcPts val="1600"/>
              </a:spcBef>
              <a:spcAft>
                <a:spcPts val="0"/>
              </a:spcAft>
              <a:buClr>
                <a:schemeClr val="dk1"/>
              </a:buClr>
              <a:buSzPts val="2400"/>
              <a:buChar char="■"/>
              <a:defRPr sz="2400">
                <a:solidFill>
                  <a:schemeClr val="dk1"/>
                </a:solidFill>
              </a:defRPr>
            </a:lvl3pPr>
            <a:lvl4pPr marL="1828800" lvl="3" indent="-381000" rtl="0">
              <a:spcBef>
                <a:spcPts val="1600"/>
              </a:spcBef>
              <a:spcAft>
                <a:spcPts val="0"/>
              </a:spcAft>
              <a:buClr>
                <a:schemeClr val="dk1"/>
              </a:buClr>
              <a:buSzPts val="2400"/>
              <a:buChar char="●"/>
              <a:defRPr sz="2400">
                <a:solidFill>
                  <a:schemeClr val="dk1"/>
                </a:solidFill>
              </a:defRPr>
            </a:lvl4pPr>
            <a:lvl5pPr marL="2286000" lvl="4" indent="-381000" rtl="0">
              <a:spcBef>
                <a:spcPts val="1600"/>
              </a:spcBef>
              <a:spcAft>
                <a:spcPts val="0"/>
              </a:spcAft>
              <a:buClr>
                <a:schemeClr val="dk1"/>
              </a:buClr>
              <a:buSzPts val="2400"/>
              <a:buChar char="○"/>
              <a:defRPr sz="2400">
                <a:solidFill>
                  <a:schemeClr val="dk1"/>
                </a:solidFill>
              </a:defRPr>
            </a:lvl5pPr>
            <a:lvl6pPr marL="2743200" lvl="5" indent="-381000" rtl="0">
              <a:spcBef>
                <a:spcPts val="1600"/>
              </a:spcBef>
              <a:spcAft>
                <a:spcPts val="0"/>
              </a:spcAft>
              <a:buClr>
                <a:schemeClr val="dk1"/>
              </a:buClr>
              <a:buSzPts val="2400"/>
              <a:buChar char="■"/>
              <a:defRPr sz="2400">
                <a:solidFill>
                  <a:schemeClr val="dk1"/>
                </a:solidFill>
              </a:defRPr>
            </a:lvl6pPr>
            <a:lvl7pPr marL="3200400" lvl="6" indent="-381000" rtl="0">
              <a:spcBef>
                <a:spcPts val="1600"/>
              </a:spcBef>
              <a:spcAft>
                <a:spcPts val="0"/>
              </a:spcAft>
              <a:buClr>
                <a:schemeClr val="dk1"/>
              </a:buClr>
              <a:buSzPts val="2400"/>
              <a:buChar char="●"/>
              <a:defRPr sz="2400">
                <a:solidFill>
                  <a:schemeClr val="dk1"/>
                </a:solidFill>
              </a:defRPr>
            </a:lvl7pPr>
            <a:lvl8pPr marL="3657600" lvl="7" indent="-381000" rtl="0">
              <a:spcBef>
                <a:spcPts val="1600"/>
              </a:spcBef>
              <a:spcAft>
                <a:spcPts val="0"/>
              </a:spcAft>
              <a:buClr>
                <a:schemeClr val="dk1"/>
              </a:buClr>
              <a:buSzPts val="2400"/>
              <a:buChar char="○"/>
              <a:defRPr sz="2400">
                <a:solidFill>
                  <a:schemeClr val="dk1"/>
                </a:solidFill>
              </a:defRPr>
            </a:lvl8pPr>
            <a:lvl9pPr marL="4114800" lvl="8" indent="-381000" rtl="0">
              <a:spcBef>
                <a:spcPts val="1600"/>
              </a:spcBef>
              <a:spcAft>
                <a:spcPts val="1600"/>
              </a:spcAft>
              <a:buClr>
                <a:schemeClr val="dk1"/>
              </a:buClr>
              <a:buSzPts val="2400"/>
              <a:buChar char="■"/>
              <a:defRPr sz="2400">
                <a:solidFill>
                  <a:schemeClr val="dk1"/>
                </a:solidFill>
              </a:defRPr>
            </a:lvl9pPr>
          </a:lstStyle>
          <a:p>
            <a:endParaRPr/>
          </a:p>
        </p:txBody>
      </p:sp>
      <p:sp>
        <p:nvSpPr>
          <p:cNvPr id="95" name="Google Shape;95;p14"/>
          <p:cNvSpPr txBox="1">
            <a:spLocks noGrp="1"/>
          </p:cNvSpPr>
          <p:nvPr>
            <p:ph type="title"/>
          </p:nvPr>
        </p:nvSpPr>
        <p:spPr>
          <a:xfrm>
            <a:off x="482525" y="638000"/>
            <a:ext cx="8204400" cy="6345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96" name="Google Shape;96;p14"/>
          <p:cNvSpPr txBox="1"/>
          <p:nvPr/>
        </p:nvSpPr>
        <p:spPr>
          <a:xfrm>
            <a:off x="91450" y="4500"/>
            <a:ext cx="5396700" cy="320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500" b="1">
                <a:solidFill>
                  <a:schemeClr val="lt1"/>
                </a:solidFill>
                <a:latin typeface="Figtree"/>
                <a:ea typeface="Figtree"/>
                <a:cs typeface="Figtree"/>
                <a:sym typeface="Figtree"/>
              </a:rPr>
              <a:t>Problem Solving with AI</a:t>
            </a:r>
            <a:r>
              <a:rPr lang="en">
                <a:solidFill>
                  <a:schemeClr val="lt1"/>
                </a:solidFill>
                <a:latin typeface="Figtree"/>
                <a:ea typeface="Figtree"/>
                <a:cs typeface="Figtree"/>
                <a:sym typeface="Figtree"/>
              </a:rPr>
              <a:t>  </a:t>
            </a:r>
            <a:r>
              <a:rPr lang="en" sz="1300">
                <a:solidFill>
                  <a:schemeClr val="lt1"/>
                </a:solidFill>
                <a:latin typeface="Figtree"/>
                <a:ea typeface="Figtree"/>
                <a:cs typeface="Figtree"/>
                <a:sym typeface="Figtree"/>
              </a:rPr>
              <a:t>Talking to Machines</a:t>
            </a:r>
            <a:r>
              <a:rPr lang="en" sz="1300">
                <a:solidFill>
                  <a:srgbClr val="FFFFFF"/>
                </a:solidFill>
                <a:latin typeface="Figtree"/>
                <a:ea typeface="Figtree"/>
                <a:cs typeface="Figtree"/>
                <a:sym typeface="Figtree"/>
              </a:rPr>
              <a:t> </a:t>
            </a:r>
            <a:r>
              <a:rPr lang="en" sz="1300">
                <a:solidFill>
                  <a:schemeClr val="lt1"/>
                </a:solidFill>
                <a:latin typeface="Figtree"/>
                <a:ea typeface="Figtree"/>
                <a:cs typeface="Figtree"/>
                <a:sym typeface="Figtree"/>
              </a:rPr>
              <a:t>–</a:t>
            </a:r>
            <a:r>
              <a:rPr lang="en" sz="1300">
                <a:solidFill>
                  <a:srgbClr val="FFFFFF"/>
                </a:solidFill>
                <a:latin typeface="Figtree"/>
                <a:ea typeface="Figtree"/>
                <a:cs typeface="Figtree"/>
                <a:sym typeface="Figtree"/>
              </a:rPr>
              <a:t> Warm Up</a:t>
            </a:r>
            <a:endParaRPr sz="1300">
              <a:solidFill>
                <a:srgbClr val="FFFFFF"/>
              </a:solidFill>
              <a:latin typeface="Figtree"/>
              <a:ea typeface="Figtree"/>
              <a:cs typeface="Figtree"/>
              <a:sym typeface="Figtree"/>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Warm Up 2 Columns">
  <p:cSld name="TITLE_AND_BODY_1_1_1_3_3">
    <p:spTree>
      <p:nvGrpSpPr>
        <p:cNvPr id="1" name="Shape 113"/>
        <p:cNvGrpSpPr/>
        <p:nvPr/>
      </p:nvGrpSpPr>
      <p:grpSpPr>
        <a:xfrm>
          <a:off x="0" y="0"/>
          <a:ext cx="0" cy="0"/>
          <a:chOff x="0" y="0"/>
          <a:chExt cx="0" cy="0"/>
        </a:xfrm>
      </p:grpSpPr>
      <p:sp>
        <p:nvSpPr>
          <p:cNvPr id="114" name="Google Shape;114;p17"/>
          <p:cNvSpPr/>
          <p:nvPr/>
        </p:nvSpPr>
        <p:spPr>
          <a:xfrm>
            <a:off x="-9144" y="-9144"/>
            <a:ext cx="9162300" cy="347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7"/>
          <p:cNvSpPr/>
          <p:nvPr/>
        </p:nvSpPr>
        <p:spPr>
          <a:xfrm>
            <a:off x="8753650" y="60913"/>
            <a:ext cx="207300" cy="207300"/>
          </a:xfrm>
          <a:prstGeom prst="ellipse">
            <a:avLst/>
          </a:prstGeom>
          <a:no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7"/>
          <p:cNvSpPr/>
          <p:nvPr/>
        </p:nvSpPr>
        <p:spPr>
          <a:xfrm>
            <a:off x="8391200" y="60913"/>
            <a:ext cx="207300" cy="207300"/>
          </a:xfrm>
          <a:prstGeom prst="ellipse">
            <a:avLst/>
          </a:prstGeom>
          <a:no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7"/>
          <p:cNvSpPr/>
          <p:nvPr/>
        </p:nvSpPr>
        <p:spPr>
          <a:xfrm>
            <a:off x="8028750" y="60913"/>
            <a:ext cx="207300" cy="207300"/>
          </a:xfrm>
          <a:prstGeom prst="ellipse">
            <a:avLst/>
          </a:prstGeom>
          <a:solidFill>
            <a:srgbClr val="FFFFFF"/>
          </a:solid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7"/>
          <p:cNvSpPr txBox="1">
            <a:spLocks noGrp="1"/>
          </p:cNvSpPr>
          <p:nvPr>
            <p:ph type="body" idx="1"/>
          </p:nvPr>
        </p:nvSpPr>
        <p:spPr>
          <a:xfrm>
            <a:off x="482450" y="1335975"/>
            <a:ext cx="3930900" cy="3261000"/>
          </a:xfrm>
          <a:prstGeom prst="rect">
            <a:avLst/>
          </a:prstGeom>
        </p:spPr>
        <p:txBody>
          <a:bodyPr spcFirstLastPara="1" wrap="square" lIns="91425" tIns="91425" rIns="91425" bIns="91425" anchor="t" anchorCtr="0">
            <a:normAutofit/>
          </a:bodyPr>
          <a:lstStyle>
            <a:lvl1pPr marL="457200" lvl="0" indent="-381000" rtl="0">
              <a:spcBef>
                <a:spcPts val="0"/>
              </a:spcBef>
              <a:spcAft>
                <a:spcPts val="0"/>
              </a:spcAft>
              <a:buSzPts val="2400"/>
              <a:buChar char="●"/>
              <a:defRPr sz="2400">
                <a:solidFill>
                  <a:schemeClr val="dk1"/>
                </a:solidFill>
              </a:defRPr>
            </a:lvl1pPr>
            <a:lvl2pPr marL="914400" lvl="1" indent="-381000" rtl="0">
              <a:spcBef>
                <a:spcPts val="1600"/>
              </a:spcBef>
              <a:spcAft>
                <a:spcPts val="0"/>
              </a:spcAft>
              <a:buClr>
                <a:schemeClr val="dk1"/>
              </a:buClr>
              <a:buSzPts val="2400"/>
              <a:buChar char="○"/>
              <a:defRPr sz="2400">
                <a:solidFill>
                  <a:schemeClr val="dk1"/>
                </a:solidFill>
              </a:defRPr>
            </a:lvl2pPr>
            <a:lvl3pPr marL="1371600" lvl="2" indent="-381000" rtl="0">
              <a:spcBef>
                <a:spcPts val="1600"/>
              </a:spcBef>
              <a:spcAft>
                <a:spcPts val="0"/>
              </a:spcAft>
              <a:buClr>
                <a:schemeClr val="dk1"/>
              </a:buClr>
              <a:buSzPts val="2400"/>
              <a:buChar char="■"/>
              <a:defRPr sz="2400">
                <a:solidFill>
                  <a:schemeClr val="dk1"/>
                </a:solidFill>
              </a:defRPr>
            </a:lvl3pPr>
            <a:lvl4pPr marL="1828800" lvl="3" indent="-381000" rtl="0">
              <a:spcBef>
                <a:spcPts val="1600"/>
              </a:spcBef>
              <a:spcAft>
                <a:spcPts val="0"/>
              </a:spcAft>
              <a:buClr>
                <a:schemeClr val="dk1"/>
              </a:buClr>
              <a:buSzPts val="2400"/>
              <a:buChar char="●"/>
              <a:defRPr sz="2400">
                <a:solidFill>
                  <a:schemeClr val="dk1"/>
                </a:solidFill>
              </a:defRPr>
            </a:lvl4pPr>
            <a:lvl5pPr marL="2286000" lvl="4" indent="-381000" rtl="0">
              <a:spcBef>
                <a:spcPts val="1600"/>
              </a:spcBef>
              <a:spcAft>
                <a:spcPts val="0"/>
              </a:spcAft>
              <a:buClr>
                <a:schemeClr val="dk1"/>
              </a:buClr>
              <a:buSzPts val="2400"/>
              <a:buChar char="○"/>
              <a:defRPr sz="2400">
                <a:solidFill>
                  <a:schemeClr val="dk1"/>
                </a:solidFill>
              </a:defRPr>
            </a:lvl5pPr>
            <a:lvl6pPr marL="2743200" lvl="5" indent="-381000" rtl="0">
              <a:spcBef>
                <a:spcPts val="1600"/>
              </a:spcBef>
              <a:spcAft>
                <a:spcPts val="0"/>
              </a:spcAft>
              <a:buClr>
                <a:schemeClr val="dk1"/>
              </a:buClr>
              <a:buSzPts val="2400"/>
              <a:buChar char="■"/>
              <a:defRPr sz="2400">
                <a:solidFill>
                  <a:schemeClr val="dk1"/>
                </a:solidFill>
              </a:defRPr>
            </a:lvl6pPr>
            <a:lvl7pPr marL="3200400" lvl="6" indent="-381000" rtl="0">
              <a:spcBef>
                <a:spcPts val="1600"/>
              </a:spcBef>
              <a:spcAft>
                <a:spcPts val="0"/>
              </a:spcAft>
              <a:buClr>
                <a:schemeClr val="dk1"/>
              </a:buClr>
              <a:buSzPts val="2400"/>
              <a:buChar char="●"/>
              <a:defRPr sz="2400">
                <a:solidFill>
                  <a:schemeClr val="dk1"/>
                </a:solidFill>
              </a:defRPr>
            </a:lvl7pPr>
            <a:lvl8pPr marL="3657600" lvl="7" indent="-381000" rtl="0">
              <a:spcBef>
                <a:spcPts val="1600"/>
              </a:spcBef>
              <a:spcAft>
                <a:spcPts val="0"/>
              </a:spcAft>
              <a:buClr>
                <a:schemeClr val="dk1"/>
              </a:buClr>
              <a:buSzPts val="2400"/>
              <a:buChar char="○"/>
              <a:defRPr sz="2400">
                <a:solidFill>
                  <a:schemeClr val="dk1"/>
                </a:solidFill>
              </a:defRPr>
            </a:lvl8pPr>
            <a:lvl9pPr marL="4114800" lvl="8" indent="-381000" rtl="0">
              <a:spcBef>
                <a:spcPts val="1600"/>
              </a:spcBef>
              <a:spcAft>
                <a:spcPts val="1600"/>
              </a:spcAft>
              <a:buClr>
                <a:schemeClr val="dk1"/>
              </a:buClr>
              <a:buSzPts val="2400"/>
              <a:buChar char="■"/>
              <a:defRPr sz="2400">
                <a:solidFill>
                  <a:schemeClr val="dk1"/>
                </a:solidFill>
              </a:defRPr>
            </a:lvl9pPr>
          </a:lstStyle>
          <a:p>
            <a:endParaRPr/>
          </a:p>
        </p:txBody>
      </p:sp>
      <p:sp>
        <p:nvSpPr>
          <p:cNvPr id="119" name="Google Shape;119;p17"/>
          <p:cNvSpPr txBox="1">
            <a:spLocks noGrp="1"/>
          </p:cNvSpPr>
          <p:nvPr>
            <p:ph type="title"/>
          </p:nvPr>
        </p:nvSpPr>
        <p:spPr>
          <a:xfrm>
            <a:off x="482525" y="638000"/>
            <a:ext cx="8204400" cy="6345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20" name="Google Shape;120;p17"/>
          <p:cNvSpPr txBox="1">
            <a:spLocks noGrp="1"/>
          </p:cNvSpPr>
          <p:nvPr>
            <p:ph type="body" idx="2"/>
          </p:nvPr>
        </p:nvSpPr>
        <p:spPr>
          <a:xfrm>
            <a:off x="4756100" y="1335975"/>
            <a:ext cx="3930900" cy="3261000"/>
          </a:xfrm>
          <a:prstGeom prst="rect">
            <a:avLst/>
          </a:prstGeom>
        </p:spPr>
        <p:txBody>
          <a:bodyPr spcFirstLastPara="1" wrap="square" lIns="91425" tIns="91425" rIns="91425" bIns="91425" anchor="t" anchorCtr="0">
            <a:normAutofit/>
          </a:bodyPr>
          <a:lstStyle>
            <a:lvl1pPr marL="457200" lvl="0" indent="-381000" rtl="0">
              <a:spcBef>
                <a:spcPts val="0"/>
              </a:spcBef>
              <a:spcAft>
                <a:spcPts val="0"/>
              </a:spcAft>
              <a:buSzPts val="2400"/>
              <a:buChar char="●"/>
              <a:defRPr sz="2400">
                <a:solidFill>
                  <a:schemeClr val="dk1"/>
                </a:solidFill>
              </a:defRPr>
            </a:lvl1pPr>
            <a:lvl2pPr marL="914400" lvl="1" indent="-381000" rtl="0">
              <a:spcBef>
                <a:spcPts val="1600"/>
              </a:spcBef>
              <a:spcAft>
                <a:spcPts val="0"/>
              </a:spcAft>
              <a:buClr>
                <a:schemeClr val="dk1"/>
              </a:buClr>
              <a:buSzPts val="2400"/>
              <a:buChar char="○"/>
              <a:defRPr sz="2400">
                <a:solidFill>
                  <a:schemeClr val="dk1"/>
                </a:solidFill>
              </a:defRPr>
            </a:lvl2pPr>
            <a:lvl3pPr marL="1371600" lvl="2" indent="-381000" rtl="0">
              <a:spcBef>
                <a:spcPts val="1600"/>
              </a:spcBef>
              <a:spcAft>
                <a:spcPts val="0"/>
              </a:spcAft>
              <a:buClr>
                <a:schemeClr val="dk1"/>
              </a:buClr>
              <a:buSzPts val="2400"/>
              <a:buChar char="■"/>
              <a:defRPr sz="2400">
                <a:solidFill>
                  <a:schemeClr val="dk1"/>
                </a:solidFill>
              </a:defRPr>
            </a:lvl3pPr>
            <a:lvl4pPr marL="1828800" lvl="3" indent="-381000" rtl="0">
              <a:spcBef>
                <a:spcPts val="1600"/>
              </a:spcBef>
              <a:spcAft>
                <a:spcPts val="0"/>
              </a:spcAft>
              <a:buClr>
                <a:schemeClr val="dk1"/>
              </a:buClr>
              <a:buSzPts val="2400"/>
              <a:buChar char="●"/>
              <a:defRPr sz="2400">
                <a:solidFill>
                  <a:schemeClr val="dk1"/>
                </a:solidFill>
              </a:defRPr>
            </a:lvl4pPr>
            <a:lvl5pPr marL="2286000" lvl="4" indent="-381000" rtl="0">
              <a:spcBef>
                <a:spcPts val="1600"/>
              </a:spcBef>
              <a:spcAft>
                <a:spcPts val="0"/>
              </a:spcAft>
              <a:buClr>
                <a:schemeClr val="dk1"/>
              </a:buClr>
              <a:buSzPts val="2400"/>
              <a:buChar char="○"/>
              <a:defRPr sz="2400">
                <a:solidFill>
                  <a:schemeClr val="dk1"/>
                </a:solidFill>
              </a:defRPr>
            </a:lvl5pPr>
            <a:lvl6pPr marL="2743200" lvl="5" indent="-381000" rtl="0">
              <a:spcBef>
                <a:spcPts val="1600"/>
              </a:spcBef>
              <a:spcAft>
                <a:spcPts val="0"/>
              </a:spcAft>
              <a:buClr>
                <a:schemeClr val="dk1"/>
              </a:buClr>
              <a:buSzPts val="2400"/>
              <a:buChar char="■"/>
              <a:defRPr sz="2400">
                <a:solidFill>
                  <a:schemeClr val="dk1"/>
                </a:solidFill>
              </a:defRPr>
            </a:lvl6pPr>
            <a:lvl7pPr marL="3200400" lvl="6" indent="-381000" rtl="0">
              <a:spcBef>
                <a:spcPts val="1600"/>
              </a:spcBef>
              <a:spcAft>
                <a:spcPts val="0"/>
              </a:spcAft>
              <a:buClr>
                <a:schemeClr val="dk1"/>
              </a:buClr>
              <a:buSzPts val="2400"/>
              <a:buChar char="●"/>
              <a:defRPr sz="2400">
                <a:solidFill>
                  <a:schemeClr val="dk1"/>
                </a:solidFill>
              </a:defRPr>
            </a:lvl7pPr>
            <a:lvl8pPr marL="3657600" lvl="7" indent="-381000" rtl="0">
              <a:spcBef>
                <a:spcPts val="1600"/>
              </a:spcBef>
              <a:spcAft>
                <a:spcPts val="0"/>
              </a:spcAft>
              <a:buClr>
                <a:schemeClr val="dk1"/>
              </a:buClr>
              <a:buSzPts val="2400"/>
              <a:buChar char="○"/>
              <a:defRPr sz="2400">
                <a:solidFill>
                  <a:schemeClr val="dk1"/>
                </a:solidFill>
              </a:defRPr>
            </a:lvl8pPr>
            <a:lvl9pPr marL="4114800" lvl="8" indent="-381000" rtl="0">
              <a:spcBef>
                <a:spcPts val="1600"/>
              </a:spcBef>
              <a:spcAft>
                <a:spcPts val="1600"/>
              </a:spcAft>
              <a:buClr>
                <a:schemeClr val="dk1"/>
              </a:buClr>
              <a:buSzPts val="2400"/>
              <a:buChar char="■"/>
              <a:defRPr sz="2400">
                <a:solidFill>
                  <a:schemeClr val="dk1"/>
                </a:solidFill>
              </a:defRPr>
            </a:lvl9pPr>
          </a:lstStyle>
          <a:p>
            <a:endParaRPr/>
          </a:p>
        </p:txBody>
      </p:sp>
      <p:sp>
        <p:nvSpPr>
          <p:cNvPr id="121" name="Google Shape;121;p17"/>
          <p:cNvSpPr txBox="1"/>
          <p:nvPr/>
        </p:nvSpPr>
        <p:spPr>
          <a:xfrm>
            <a:off x="91453" y="4500"/>
            <a:ext cx="5949900" cy="320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500" b="1">
                <a:solidFill>
                  <a:schemeClr val="lt1"/>
                </a:solidFill>
                <a:latin typeface="Figtree"/>
                <a:ea typeface="Figtree"/>
                <a:cs typeface="Figtree"/>
                <a:sym typeface="Figtree"/>
              </a:rPr>
              <a:t>Problem Solving with AI</a:t>
            </a:r>
            <a:r>
              <a:rPr lang="en">
                <a:solidFill>
                  <a:schemeClr val="lt1"/>
                </a:solidFill>
                <a:latin typeface="Figtree"/>
                <a:ea typeface="Figtree"/>
                <a:cs typeface="Figtree"/>
                <a:sym typeface="Figtree"/>
              </a:rPr>
              <a:t>  </a:t>
            </a:r>
            <a:r>
              <a:rPr lang="en" sz="1300">
                <a:solidFill>
                  <a:schemeClr val="lt1"/>
                </a:solidFill>
                <a:latin typeface="Figtree"/>
                <a:ea typeface="Figtree"/>
                <a:cs typeface="Figtree"/>
                <a:sym typeface="Figtree"/>
              </a:rPr>
              <a:t>Talking to Machines</a:t>
            </a:r>
            <a:r>
              <a:rPr lang="en" sz="1300">
                <a:solidFill>
                  <a:srgbClr val="FFFFFF"/>
                </a:solidFill>
                <a:latin typeface="Figtree"/>
                <a:ea typeface="Figtree"/>
                <a:cs typeface="Figtree"/>
                <a:sym typeface="Figtree"/>
              </a:rPr>
              <a:t> </a:t>
            </a:r>
            <a:r>
              <a:rPr lang="en" sz="1300">
                <a:solidFill>
                  <a:schemeClr val="lt1"/>
                </a:solidFill>
                <a:latin typeface="Figtree"/>
                <a:ea typeface="Figtree"/>
                <a:cs typeface="Figtree"/>
                <a:sym typeface="Figtree"/>
              </a:rPr>
              <a:t>–</a:t>
            </a:r>
            <a:r>
              <a:rPr lang="en" sz="1300">
                <a:solidFill>
                  <a:srgbClr val="FFFFFF"/>
                </a:solidFill>
                <a:latin typeface="Figtree"/>
                <a:ea typeface="Figtree"/>
                <a:cs typeface="Figtree"/>
                <a:sym typeface="Figtree"/>
              </a:rPr>
              <a:t> Warm Up</a:t>
            </a:r>
            <a:endParaRPr sz="1300">
              <a:solidFill>
                <a:srgbClr val="FFFFFF"/>
              </a:solidFill>
              <a:latin typeface="Figtree"/>
              <a:ea typeface="Figtree"/>
              <a:cs typeface="Figtree"/>
              <a:sym typeface="Figtree"/>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Activity 2 Columns">
  <p:cSld name="TITLE_AND_BODY_1_1_1_3_3_2">
    <p:spTree>
      <p:nvGrpSpPr>
        <p:cNvPr id="1" name="Shape 122"/>
        <p:cNvGrpSpPr/>
        <p:nvPr/>
      </p:nvGrpSpPr>
      <p:grpSpPr>
        <a:xfrm>
          <a:off x="0" y="0"/>
          <a:ext cx="0" cy="0"/>
          <a:chOff x="0" y="0"/>
          <a:chExt cx="0" cy="0"/>
        </a:xfrm>
      </p:grpSpPr>
      <p:sp>
        <p:nvSpPr>
          <p:cNvPr id="123" name="Google Shape;123;p18"/>
          <p:cNvSpPr/>
          <p:nvPr/>
        </p:nvSpPr>
        <p:spPr>
          <a:xfrm>
            <a:off x="-9144" y="-9144"/>
            <a:ext cx="9162300" cy="347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8"/>
          <p:cNvSpPr/>
          <p:nvPr/>
        </p:nvSpPr>
        <p:spPr>
          <a:xfrm>
            <a:off x="8753650" y="60913"/>
            <a:ext cx="207300" cy="207300"/>
          </a:xfrm>
          <a:prstGeom prst="ellipse">
            <a:avLst/>
          </a:prstGeom>
          <a:no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18"/>
          <p:cNvSpPr/>
          <p:nvPr/>
        </p:nvSpPr>
        <p:spPr>
          <a:xfrm>
            <a:off x="8391200" y="60913"/>
            <a:ext cx="207300" cy="207300"/>
          </a:xfrm>
          <a:prstGeom prst="ellipse">
            <a:avLst/>
          </a:prstGeom>
          <a:solidFill>
            <a:schemeClr val="lt1"/>
          </a:solid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18"/>
          <p:cNvSpPr/>
          <p:nvPr/>
        </p:nvSpPr>
        <p:spPr>
          <a:xfrm>
            <a:off x="8028750" y="60913"/>
            <a:ext cx="207300" cy="207300"/>
          </a:xfrm>
          <a:prstGeom prst="ellipse">
            <a:avLst/>
          </a:prstGeom>
          <a:solidFill>
            <a:srgbClr val="FFFFFF"/>
          </a:solid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8"/>
          <p:cNvSpPr txBox="1">
            <a:spLocks noGrp="1"/>
          </p:cNvSpPr>
          <p:nvPr>
            <p:ph type="body" idx="1"/>
          </p:nvPr>
        </p:nvSpPr>
        <p:spPr>
          <a:xfrm>
            <a:off x="482450" y="1335975"/>
            <a:ext cx="3930900" cy="3261000"/>
          </a:xfrm>
          <a:prstGeom prst="rect">
            <a:avLst/>
          </a:prstGeom>
        </p:spPr>
        <p:txBody>
          <a:bodyPr spcFirstLastPara="1" wrap="square" lIns="91425" tIns="91425" rIns="91425" bIns="91425" anchor="t" anchorCtr="0">
            <a:normAutofit/>
          </a:bodyPr>
          <a:lstStyle>
            <a:lvl1pPr marL="457200" lvl="0" indent="-381000" rtl="0">
              <a:spcBef>
                <a:spcPts val="0"/>
              </a:spcBef>
              <a:spcAft>
                <a:spcPts val="0"/>
              </a:spcAft>
              <a:buSzPts val="2400"/>
              <a:buChar char="●"/>
              <a:defRPr sz="2400">
                <a:solidFill>
                  <a:schemeClr val="dk1"/>
                </a:solidFill>
              </a:defRPr>
            </a:lvl1pPr>
            <a:lvl2pPr marL="914400" lvl="1" indent="-381000" rtl="0">
              <a:spcBef>
                <a:spcPts val="1600"/>
              </a:spcBef>
              <a:spcAft>
                <a:spcPts val="0"/>
              </a:spcAft>
              <a:buClr>
                <a:schemeClr val="dk1"/>
              </a:buClr>
              <a:buSzPts val="2400"/>
              <a:buChar char="○"/>
              <a:defRPr sz="2400">
                <a:solidFill>
                  <a:schemeClr val="dk1"/>
                </a:solidFill>
              </a:defRPr>
            </a:lvl2pPr>
            <a:lvl3pPr marL="1371600" lvl="2" indent="-381000" rtl="0">
              <a:spcBef>
                <a:spcPts val="1600"/>
              </a:spcBef>
              <a:spcAft>
                <a:spcPts val="0"/>
              </a:spcAft>
              <a:buClr>
                <a:schemeClr val="dk1"/>
              </a:buClr>
              <a:buSzPts val="2400"/>
              <a:buChar char="■"/>
              <a:defRPr sz="2400">
                <a:solidFill>
                  <a:schemeClr val="dk1"/>
                </a:solidFill>
              </a:defRPr>
            </a:lvl3pPr>
            <a:lvl4pPr marL="1828800" lvl="3" indent="-381000" rtl="0">
              <a:spcBef>
                <a:spcPts val="1600"/>
              </a:spcBef>
              <a:spcAft>
                <a:spcPts val="0"/>
              </a:spcAft>
              <a:buClr>
                <a:schemeClr val="dk1"/>
              </a:buClr>
              <a:buSzPts val="2400"/>
              <a:buChar char="●"/>
              <a:defRPr sz="2400">
                <a:solidFill>
                  <a:schemeClr val="dk1"/>
                </a:solidFill>
              </a:defRPr>
            </a:lvl4pPr>
            <a:lvl5pPr marL="2286000" lvl="4" indent="-381000" rtl="0">
              <a:spcBef>
                <a:spcPts val="1600"/>
              </a:spcBef>
              <a:spcAft>
                <a:spcPts val="0"/>
              </a:spcAft>
              <a:buClr>
                <a:schemeClr val="dk1"/>
              </a:buClr>
              <a:buSzPts val="2400"/>
              <a:buChar char="○"/>
              <a:defRPr sz="2400">
                <a:solidFill>
                  <a:schemeClr val="dk1"/>
                </a:solidFill>
              </a:defRPr>
            </a:lvl5pPr>
            <a:lvl6pPr marL="2743200" lvl="5" indent="-381000" rtl="0">
              <a:spcBef>
                <a:spcPts val="1600"/>
              </a:spcBef>
              <a:spcAft>
                <a:spcPts val="0"/>
              </a:spcAft>
              <a:buClr>
                <a:schemeClr val="dk1"/>
              </a:buClr>
              <a:buSzPts val="2400"/>
              <a:buChar char="■"/>
              <a:defRPr sz="2400">
                <a:solidFill>
                  <a:schemeClr val="dk1"/>
                </a:solidFill>
              </a:defRPr>
            </a:lvl6pPr>
            <a:lvl7pPr marL="3200400" lvl="6" indent="-381000" rtl="0">
              <a:spcBef>
                <a:spcPts val="1600"/>
              </a:spcBef>
              <a:spcAft>
                <a:spcPts val="0"/>
              </a:spcAft>
              <a:buClr>
                <a:schemeClr val="dk1"/>
              </a:buClr>
              <a:buSzPts val="2400"/>
              <a:buChar char="●"/>
              <a:defRPr sz="2400">
                <a:solidFill>
                  <a:schemeClr val="dk1"/>
                </a:solidFill>
              </a:defRPr>
            </a:lvl7pPr>
            <a:lvl8pPr marL="3657600" lvl="7" indent="-381000" rtl="0">
              <a:spcBef>
                <a:spcPts val="1600"/>
              </a:spcBef>
              <a:spcAft>
                <a:spcPts val="0"/>
              </a:spcAft>
              <a:buClr>
                <a:schemeClr val="dk1"/>
              </a:buClr>
              <a:buSzPts val="2400"/>
              <a:buChar char="○"/>
              <a:defRPr sz="2400">
                <a:solidFill>
                  <a:schemeClr val="dk1"/>
                </a:solidFill>
              </a:defRPr>
            </a:lvl8pPr>
            <a:lvl9pPr marL="4114800" lvl="8" indent="-381000" rtl="0">
              <a:spcBef>
                <a:spcPts val="1600"/>
              </a:spcBef>
              <a:spcAft>
                <a:spcPts val="1600"/>
              </a:spcAft>
              <a:buClr>
                <a:schemeClr val="dk1"/>
              </a:buClr>
              <a:buSzPts val="2400"/>
              <a:buChar char="■"/>
              <a:defRPr sz="2400">
                <a:solidFill>
                  <a:schemeClr val="dk1"/>
                </a:solidFill>
              </a:defRPr>
            </a:lvl9pPr>
          </a:lstStyle>
          <a:p>
            <a:endParaRPr/>
          </a:p>
        </p:txBody>
      </p:sp>
      <p:sp>
        <p:nvSpPr>
          <p:cNvPr id="128" name="Google Shape;128;p18"/>
          <p:cNvSpPr txBox="1">
            <a:spLocks noGrp="1"/>
          </p:cNvSpPr>
          <p:nvPr>
            <p:ph type="title"/>
          </p:nvPr>
        </p:nvSpPr>
        <p:spPr>
          <a:xfrm>
            <a:off x="482525" y="638000"/>
            <a:ext cx="8204400" cy="6345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29" name="Google Shape;129;p18"/>
          <p:cNvSpPr txBox="1">
            <a:spLocks noGrp="1"/>
          </p:cNvSpPr>
          <p:nvPr>
            <p:ph type="body" idx="2"/>
          </p:nvPr>
        </p:nvSpPr>
        <p:spPr>
          <a:xfrm>
            <a:off x="4756100" y="1335975"/>
            <a:ext cx="3930900" cy="3261000"/>
          </a:xfrm>
          <a:prstGeom prst="rect">
            <a:avLst/>
          </a:prstGeom>
        </p:spPr>
        <p:txBody>
          <a:bodyPr spcFirstLastPara="1" wrap="square" lIns="91425" tIns="91425" rIns="91425" bIns="91425" anchor="t" anchorCtr="0">
            <a:normAutofit/>
          </a:bodyPr>
          <a:lstStyle>
            <a:lvl1pPr marL="457200" lvl="0" indent="-381000" rtl="0">
              <a:spcBef>
                <a:spcPts val="0"/>
              </a:spcBef>
              <a:spcAft>
                <a:spcPts val="0"/>
              </a:spcAft>
              <a:buSzPts val="2400"/>
              <a:buChar char="●"/>
              <a:defRPr sz="2400">
                <a:solidFill>
                  <a:schemeClr val="dk1"/>
                </a:solidFill>
              </a:defRPr>
            </a:lvl1pPr>
            <a:lvl2pPr marL="914400" lvl="1" indent="-381000" rtl="0">
              <a:spcBef>
                <a:spcPts val="1600"/>
              </a:spcBef>
              <a:spcAft>
                <a:spcPts val="0"/>
              </a:spcAft>
              <a:buClr>
                <a:schemeClr val="dk1"/>
              </a:buClr>
              <a:buSzPts val="2400"/>
              <a:buChar char="○"/>
              <a:defRPr sz="2400">
                <a:solidFill>
                  <a:schemeClr val="dk1"/>
                </a:solidFill>
              </a:defRPr>
            </a:lvl2pPr>
            <a:lvl3pPr marL="1371600" lvl="2" indent="-381000" rtl="0">
              <a:spcBef>
                <a:spcPts val="1600"/>
              </a:spcBef>
              <a:spcAft>
                <a:spcPts val="0"/>
              </a:spcAft>
              <a:buClr>
                <a:schemeClr val="dk1"/>
              </a:buClr>
              <a:buSzPts val="2400"/>
              <a:buChar char="■"/>
              <a:defRPr sz="2400">
                <a:solidFill>
                  <a:schemeClr val="dk1"/>
                </a:solidFill>
              </a:defRPr>
            </a:lvl3pPr>
            <a:lvl4pPr marL="1828800" lvl="3" indent="-381000" rtl="0">
              <a:spcBef>
                <a:spcPts val="1600"/>
              </a:spcBef>
              <a:spcAft>
                <a:spcPts val="0"/>
              </a:spcAft>
              <a:buClr>
                <a:schemeClr val="dk1"/>
              </a:buClr>
              <a:buSzPts val="2400"/>
              <a:buChar char="●"/>
              <a:defRPr sz="2400">
                <a:solidFill>
                  <a:schemeClr val="dk1"/>
                </a:solidFill>
              </a:defRPr>
            </a:lvl4pPr>
            <a:lvl5pPr marL="2286000" lvl="4" indent="-381000" rtl="0">
              <a:spcBef>
                <a:spcPts val="1600"/>
              </a:spcBef>
              <a:spcAft>
                <a:spcPts val="0"/>
              </a:spcAft>
              <a:buClr>
                <a:schemeClr val="dk1"/>
              </a:buClr>
              <a:buSzPts val="2400"/>
              <a:buChar char="○"/>
              <a:defRPr sz="2400">
                <a:solidFill>
                  <a:schemeClr val="dk1"/>
                </a:solidFill>
              </a:defRPr>
            </a:lvl5pPr>
            <a:lvl6pPr marL="2743200" lvl="5" indent="-381000" rtl="0">
              <a:spcBef>
                <a:spcPts val="1600"/>
              </a:spcBef>
              <a:spcAft>
                <a:spcPts val="0"/>
              </a:spcAft>
              <a:buClr>
                <a:schemeClr val="dk1"/>
              </a:buClr>
              <a:buSzPts val="2400"/>
              <a:buChar char="■"/>
              <a:defRPr sz="2400">
                <a:solidFill>
                  <a:schemeClr val="dk1"/>
                </a:solidFill>
              </a:defRPr>
            </a:lvl6pPr>
            <a:lvl7pPr marL="3200400" lvl="6" indent="-381000" rtl="0">
              <a:spcBef>
                <a:spcPts val="1600"/>
              </a:spcBef>
              <a:spcAft>
                <a:spcPts val="0"/>
              </a:spcAft>
              <a:buClr>
                <a:schemeClr val="dk1"/>
              </a:buClr>
              <a:buSzPts val="2400"/>
              <a:buChar char="●"/>
              <a:defRPr sz="2400">
                <a:solidFill>
                  <a:schemeClr val="dk1"/>
                </a:solidFill>
              </a:defRPr>
            </a:lvl7pPr>
            <a:lvl8pPr marL="3657600" lvl="7" indent="-381000" rtl="0">
              <a:spcBef>
                <a:spcPts val="1600"/>
              </a:spcBef>
              <a:spcAft>
                <a:spcPts val="0"/>
              </a:spcAft>
              <a:buClr>
                <a:schemeClr val="dk1"/>
              </a:buClr>
              <a:buSzPts val="2400"/>
              <a:buChar char="○"/>
              <a:defRPr sz="2400">
                <a:solidFill>
                  <a:schemeClr val="dk1"/>
                </a:solidFill>
              </a:defRPr>
            </a:lvl8pPr>
            <a:lvl9pPr marL="4114800" lvl="8" indent="-381000" rtl="0">
              <a:spcBef>
                <a:spcPts val="1600"/>
              </a:spcBef>
              <a:spcAft>
                <a:spcPts val="1600"/>
              </a:spcAft>
              <a:buClr>
                <a:schemeClr val="dk1"/>
              </a:buClr>
              <a:buSzPts val="2400"/>
              <a:buChar char="■"/>
              <a:defRPr sz="2400">
                <a:solidFill>
                  <a:schemeClr val="dk1"/>
                </a:solidFill>
              </a:defRPr>
            </a:lvl9pPr>
          </a:lstStyle>
          <a:p>
            <a:endParaRPr/>
          </a:p>
        </p:txBody>
      </p:sp>
      <p:sp>
        <p:nvSpPr>
          <p:cNvPr id="130" name="Google Shape;130;p18"/>
          <p:cNvSpPr txBox="1"/>
          <p:nvPr/>
        </p:nvSpPr>
        <p:spPr>
          <a:xfrm>
            <a:off x="91455" y="4500"/>
            <a:ext cx="6636000" cy="320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500" b="1">
                <a:solidFill>
                  <a:schemeClr val="lt1"/>
                </a:solidFill>
                <a:latin typeface="Figtree"/>
                <a:ea typeface="Figtree"/>
                <a:cs typeface="Figtree"/>
                <a:sym typeface="Figtree"/>
              </a:rPr>
              <a:t>Problem Solving with AI</a:t>
            </a:r>
            <a:r>
              <a:rPr lang="en">
                <a:solidFill>
                  <a:schemeClr val="lt1"/>
                </a:solidFill>
                <a:latin typeface="Figtree"/>
                <a:ea typeface="Figtree"/>
                <a:cs typeface="Figtree"/>
                <a:sym typeface="Figtree"/>
              </a:rPr>
              <a:t>  </a:t>
            </a:r>
            <a:r>
              <a:rPr lang="en" sz="1300">
                <a:solidFill>
                  <a:schemeClr val="lt1"/>
                </a:solidFill>
                <a:latin typeface="Figtree"/>
                <a:ea typeface="Figtree"/>
                <a:cs typeface="Figtree"/>
                <a:sym typeface="Figtree"/>
              </a:rPr>
              <a:t>Talking to Machines</a:t>
            </a:r>
            <a:r>
              <a:rPr lang="en" sz="1300">
                <a:solidFill>
                  <a:srgbClr val="FFFFFF"/>
                </a:solidFill>
                <a:latin typeface="Figtree"/>
                <a:ea typeface="Figtree"/>
                <a:cs typeface="Figtree"/>
                <a:sym typeface="Figtree"/>
              </a:rPr>
              <a:t> </a:t>
            </a:r>
            <a:r>
              <a:rPr lang="en" sz="1300">
                <a:solidFill>
                  <a:schemeClr val="lt1"/>
                </a:solidFill>
                <a:latin typeface="Figtree"/>
                <a:ea typeface="Figtree"/>
                <a:cs typeface="Figtree"/>
                <a:sym typeface="Figtree"/>
              </a:rPr>
              <a:t>–</a:t>
            </a:r>
            <a:r>
              <a:rPr lang="en" sz="1300">
                <a:solidFill>
                  <a:srgbClr val="FFFFFF"/>
                </a:solidFill>
                <a:latin typeface="Figtree"/>
                <a:ea typeface="Figtree"/>
                <a:cs typeface="Figtree"/>
                <a:sym typeface="Figtree"/>
              </a:rPr>
              <a:t> Activity</a:t>
            </a:r>
            <a:endParaRPr sz="1300">
              <a:solidFill>
                <a:srgbClr val="FFFFFF"/>
              </a:solidFill>
              <a:latin typeface="Figtree"/>
              <a:ea typeface="Figtree"/>
              <a:cs typeface="Figtree"/>
              <a:sym typeface="Figtree"/>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Wrap Up 2 Columns">
  <p:cSld name="TITLE_AND_BODY_1_1_1_3_3_1">
    <p:spTree>
      <p:nvGrpSpPr>
        <p:cNvPr id="1" name="Shape 131"/>
        <p:cNvGrpSpPr/>
        <p:nvPr/>
      </p:nvGrpSpPr>
      <p:grpSpPr>
        <a:xfrm>
          <a:off x="0" y="0"/>
          <a:ext cx="0" cy="0"/>
          <a:chOff x="0" y="0"/>
          <a:chExt cx="0" cy="0"/>
        </a:xfrm>
      </p:grpSpPr>
      <p:sp>
        <p:nvSpPr>
          <p:cNvPr id="132" name="Google Shape;132;p19"/>
          <p:cNvSpPr/>
          <p:nvPr/>
        </p:nvSpPr>
        <p:spPr>
          <a:xfrm>
            <a:off x="-9144" y="-9144"/>
            <a:ext cx="9162300" cy="3474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19"/>
          <p:cNvSpPr/>
          <p:nvPr/>
        </p:nvSpPr>
        <p:spPr>
          <a:xfrm>
            <a:off x="8753650" y="60913"/>
            <a:ext cx="207300" cy="207300"/>
          </a:xfrm>
          <a:prstGeom prst="ellipse">
            <a:avLst/>
          </a:prstGeom>
          <a:solidFill>
            <a:schemeClr val="lt1"/>
          </a:solid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19"/>
          <p:cNvSpPr/>
          <p:nvPr/>
        </p:nvSpPr>
        <p:spPr>
          <a:xfrm>
            <a:off x="8391200" y="60913"/>
            <a:ext cx="207300" cy="207300"/>
          </a:xfrm>
          <a:prstGeom prst="ellipse">
            <a:avLst/>
          </a:prstGeom>
          <a:solidFill>
            <a:schemeClr val="lt1"/>
          </a:solid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19"/>
          <p:cNvSpPr/>
          <p:nvPr/>
        </p:nvSpPr>
        <p:spPr>
          <a:xfrm>
            <a:off x="8028750" y="60913"/>
            <a:ext cx="207300" cy="207300"/>
          </a:xfrm>
          <a:prstGeom prst="ellipse">
            <a:avLst/>
          </a:prstGeom>
          <a:solidFill>
            <a:srgbClr val="FFFFFF"/>
          </a:solid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19"/>
          <p:cNvSpPr txBox="1">
            <a:spLocks noGrp="1"/>
          </p:cNvSpPr>
          <p:nvPr>
            <p:ph type="body" idx="1"/>
          </p:nvPr>
        </p:nvSpPr>
        <p:spPr>
          <a:xfrm>
            <a:off x="482450" y="1335975"/>
            <a:ext cx="3930900" cy="3261000"/>
          </a:xfrm>
          <a:prstGeom prst="rect">
            <a:avLst/>
          </a:prstGeom>
        </p:spPr>
        <p:txBody>
          <a:bodyPr spcFirstLastPara="1" wrap="square" lIns="91425" tIns="91425" rIns="91425" bIns="91425" anchor="t" anchorCtr="0">
            <a:normAutofit/>
          </a:bodyPr>
          <a:lstStyle>
            <a:lvl1pPr marL="457200" lvl="0" indent="-381000" rtl="0">
              <a:spcBef>
                <a:spcPts val="0"/>
              </a:spcBef>
              <a:spcAft>
                <a:spcPts val="0"/>
              </a:spcAft>
              <a:buSzPts val="2400"/>
              <a:buChar char="●"/>
              <a:defRPr sz="2400">
                <a:solidFill>
                  <a:schemeClr val="dk1"/>
                </a:solidFill>
              </a:defRPr>
            </a:lvl1pPr>
            <a:lvl2pPr marL="914400" lvl="1" indent="-381000" rtl="0">
              <a:spcBef>
                <a:spcPts val="1600"/>
              </a:spcBef>
              <a:spcAft>
                <a:spcPts val="0"/>
              </a:spcAft>
              <a:buClr>
                <a:schemeClr val="dk1"/>
              </a:buClr>
              <a:buSzPts val="2400"/>
              <a:buChar char="○"/>
              <a:defRPr sz="2400">
                <a:solidFill>
                  <a:schemeClr val="dk1"/>
                </a:solidFill>
              </a:defRPr>
            </a:lvl2pPr>
            <a:lvl3pPr marL="1371600" lvl="2" indent="-381000" rtl="0">
              <a:spcBef>
                <a:spcPts val="1600"/>
              </a:spcBef>
              <a:spcAft>
                <a:spcPts val="0"/>
              </a:spcAft>
              <a:buClr>
                <a:schemeClr val="dk1"/>
              </a:buClr>
              <a:buSzPts val="2400"/>
              <a:buChar char="■"/>
              <a:defRPr sz="2400">
                <a:solidFill>
                  <a:schemeClr val="dk1"/>
                </a:solidFill>
              </a:defRPr>
            </a:lvl3pPr>
            <a:lvl4pPr marL="1828800" lvl="3" indent="-381000" rtl="0">
              <a:spcBef>
                <a:spcPts val="1600"/>
              </a:spcBef>
              <a:spcAft>
                <a:spcPts val="0"/>
              </a:spcAft>
              <a:buClr>
                <a:schemeClr val="dk1"/>
              </a:buClr>
              <a:buSzPts val="2400"/>
              <a:buChar char="●"/>
              <a:defRPr sz="2400">
                <a:solidFill>
                  <a:schemeClr val="dk1"/>
                </a:solidFill>
              </a:defRPr>
            </a:lvl4pPr>
            <a:lvl5pPr marL="2286000" lvl="4" indent="-381000" rtl="0">
              <a:spcBef>
                <a:spcPts val="1600"/>
              </a:spcBef>
              <a:spcAft>
                <a:spcPts val="0"/>
              </a:spcAft>
              <a:buClr>
                <a:schemeClr val="dk1"/>
              </a:buClr>
              <a:buSzPts val="2400"/>
              <a:buChar char="○"/>
              <a:defRPr sz="2400">
                <a:solidFill>
                  <a:schemeClr val="dk1"/>
                </a:solidFill>
              </a:defRPr>
            </a:lvl5pPr>
            <a:lvl6pPr marL="2743200" lvl="5" indent="-381000" rtl="0">
              <a:spcBef>
                <a:spcPts val="1600"/>
              </a:spcBef>
              <a:spcAft>
                <a:spcPts val="0"/>
              </a:spcAft>
              <a:buClr>
                <a:schemeClr val="dk1"/>
              </a:buClr>
              <a:buSzPts val="2400"/>
              <a:buChar char="■"/>
              <a:defRPr sz="2400">
                <a:solidFill>
                  <a:schemeClr val="dk1"/>
                </a:solidFill>
              </a:defRPr>
            </a:lvl6pPr>
            <a:lvl7pPr marL="3200400" lvl="6" indent="-381000" rtl="0">
              <a:spcBef>
                <a:spcPts val="1600"/>
              </a:spcBef>
              <a:spcAft>
                <a:spcPts val="0"/>
              </a:spcAft>
              <a:buClr>
                <a:schemeClr val="dk1"/>
              </a:buClr>
              <a:buSzPts val="2400"/>
              <a:buChar char="●"/>
              <a:defRPr sz="2400">
                <a:solidFill>
                  <a:schemeClr val="dk1"/>
                </a:solidFill>
              </a:defRPr>
            </a:lvl7pPr>
            <a:lvl8pPr marL="3657600" lvl="7" indent="-381000" rtl="0">
              <a:spcBef>
                <a:spcPts val="1600"/>
              </a:spcBef>
              <a:spcAft>
                <a:spcPts val="0"/>
              </a:spcAft>
              <a:buClr>
                <a:schemeClr val="dk1"/>
              </a:buClr>
              <a:buSzPts val="2400"/>
              <a:buChar char="○"/>
              <a:defRPr sz="2400">
                <a:solidFill>
                  <a:schemeClr val="dk1"/>
                </a:solidFill>
              </a:defRPr>
            </a:lvl8pPr>
            <a:lvl9pPr marL="4114800" lvl="8" indent="-381000" rtl="0">
              <a:spcBef>
                <a:spcPts val="1600"/>
              </a:spcBef>
              <a:spcAft>
                <a:spcPts val="1600"/>
              </a:spcAft>
              <a:buClr>
                <a:schemeClr val="dk1"/>
              </a:buClr>
              <a:buSzPts val="2400"/>
              <a:buChar char="■"/>
              <a:defRPr sz="2400">
                <a:solidFill>
                  <a:schemeClr val="dk1"/>
                </a:solidFill>
              </a:defRPr>
            </a:lvl9pPr>
          </a:lstStyle>
          <a:p>
            <a:endParaRPr/>
          </a:p>
        </p:txBody>
      </p:sp>
      <p:sp>
        <p:nvSpPr>
          <p:cNvPr id="137" name="Google Shape;137;p19"/>
          <p:cNvSpPr txBox="1">
            <a:spLocks noGrp="1"/>
          </p:cNvSpPr>
          <p:nvPr>
            <p:ph type="title"/>
          </p:nvPr>
        </p:nvSpPr>
        <p:spPr>
          <a:xfrm>
            <a:off x="482525" y="638000"/>
            <a:ext cx="8204400" cy="6345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38" name="Google Shape;138;p19"/>
          <p:cNvSpPr txBox="1">
            <a:spLocks noGrp="1"/>
          </p:cNvSpPr>
          <p:nvPr>
            <p:ph type="body" idx="2"/>
          </p:nvPr>
        </p:nvSpPr>
        <p:spPr>
          <a:xfrm>
            <a:off x="4756100" y="1335975"/>
            <a:ext cx="3930900" cy="3261000"/>
          </a:xfrm>
          <a:prstGeom prst="rect">
            <a:avLst/>
          </a:prstGeom>
        </p:spPr>
        <p:txBody>
          <a:bodyPr spcFirstLastPara="1" wrap="square" lIns="91425" tIns="91425" rIns="91425" bIns="91425" anchor="t" anchorCtr="0">
            <a:normAutofit/>
          </a:bodyPr>
          <a:lstStyle>
            <a:lvl1pPr marL="457200" lvl="0" indent="-381000" rtl="0">
              <a:spcBef>
                <a:spcPts val="0"/>
              </a:spcBef>
              <a:spcAft>
                <a:spcPts val="0"/>
              </a:spcAft>
              <a:buSzPts val="2400"/>
              <a:buChar char="●"/>
              <a:defRPr sz="2400">
                <a:solidFill>
                  <a:schemeClr val="dk1"/>
                </a:solidFill>
              </a:defRPr>
            </a:lvl1pPr>
            <a:lvl2pPr marL="914400" lvl="1" indent="-381000" rtl="0">
              <a:spcBef>
                <a:spcPts val="1600"/>
              </a:spcBef>
              <a:spcAft>
                <a:spcPts val="0"/>
              </a:spcAft>
              <a:buClr>
                <a:schemeClr val="dk1"/>
              </a:buClr>
              <a:buSzPts val="2400"/>
              <a:buChar char="○"/>
              <a:defRPr sz="2400">
                <a:solidFill>
                  <a:schemeClr val="dk1"/>
                </a:solidFill>
              </a:defRPr>
            </a:lvl2pPr>
            <a:lvl3pPr marL="1371600" lvl="2" indent="-381000" rtl="0">
              <a:spcBef>
                <a:spcPts val="1600"/>
              </a:spcBef>
              <a:spcAft>
                <a:spcPts val="0"/>
              </a:spcAft>
              <a:buClr>
                <a:schemeClr val="dk1"/>
              </a:buClr>
              <a:buSzPts val="2400"/>
              <a:buChar char="■"/>
              <a:defRPr sz="2400">
                <a:solidFill>
                  <a:schemeClr val="dk1"/>
                </a:solidFill>
              </a:defRPr>
            </a:lvl3pPr>
            <a:lvl4pPr marL="1828800" lvl="3" indent="-381000" rtl="0">
              <a:spcBef>
                <a:spcPts val="1600"/>
              </a:spcBef>
              <a:spcAft>
                <a:spcPts val="0"/>
              </a:spcAft>
              <a:buClr>
                <a:schemeClr val="dk1"/>
              </a:buClr>
              <a:buSzPts val="2400"/>
              <a:buChar char="●"/>
              <a:defRPr sz="2400">
                <a:solidFill>
                  <a:schemeClr val="dk1"/>
                </a:solidFill>
              </a:defRPr>
            </a:lvl4pPr>
            <a:lvl5pPr marL="2286000" lvl="4" indent="-381000" rtl="0">
              <a:spcBef>
                <a:spcPts val="1600"/>
              </a:spcBef>
              <a:spcAft>
                <a:spcPts val="0"/>
              </a:spcAft>
              <a:buClr>
                <a:schemeClr val="dk1"/>
              </a:buClr>
              <a:buSzPts val="2400"/>
              <a:buChar char="○"/>
              <a:defRPr sz="2400">
                <a:solidFill>
                  <a:schemeClr val="dk1"/>
                </a:solidFill>
              </a:defRPr>
            </a:lvl5pPr>
            <a:lvl6pPr marL="2743200" lvl="5" indent="-381000" rtl="0">
              <a:spcBef>
                <a:spcPts val="1600"/>
              </a:spcBef>
              <a:spcAft>
                <a:spcPts val="0"/>
              </a:spcAft>
              <a:buClr>
                <a:schemeClr val="dk1"/>
              </a:buClr>
              <a:buSzPts val="2400"/>
              <a:buChar char="■"/>
              <a:defRPr sz="2400">
                <a:solidFill>
                  <a:schemeClr val="dk1"/>
                </a:solidFill>
              </a:defRPr>
            </a:lvl6pPr>
            <a:lvl7pPr marL="3200400" lvl="6" indent="-381000" rtl="0">
              <a:spcBef>
                <a:spcPts val="1600"/>
              </a:spcBef>
              <a:spcAft>
                <a:spcPts val="0"/>
              </a:spcAft>
              <a:buClr>
                <a:schemeClr val="dk1"/>
              </a:buClr>
              <a:buSzPts val="2400"/>
              <a:buChar char="●"/>
              <a:defRPr sz="2400">
                <a:solidFill>
                  <a:schemeClr val="dk1"/>
                </a:solidFill>
              </a:defRPr>
            </a:lvl7pPr>
            <a:lvl8pPr marL="3657600" lvl="7" indent="-381000" rtl="0">
              <a:spcBef>
                <a:spcPts val="1600"/>
              </a:spcBef>
              <a:spcAft>
                <a:spcPts val="0"/>
              </a:spcAft>
              <a:buClr>
                <a:schemeClr val="dk1"/>
              </a:buClr>
              <a:buSzPts val="2400"/>
              <a:buChar char="○"/>
              <a:defRPr sz="2400">
                <a:solidFill>
                  <a:schemeClr val="dk1"/>
                </a:solidFill>
              </a:defRPr>
            </a:lvl8pPr>
            <a:lvl9pPr marL="4114800" lvl="8" indent="-381000" rtl="0">
              <a:spcBef>
                <a:spcPts val="1600"/>
              </a:spcBef>
              <a:spcAft>
                <a:spcPts val="1600"/>
              </a:spcAft>
              <a:buClr>
                <a:schemeClr val="dk1"/>
              </a:buClr>
              <a:buSzPts val="2400"/>
              <a:buChar char="■"/>
              <a:defRPr sz="2400">
                <a:solidFill>
                  <a:schemeClr val="dk1"/>
                </a:solidFill>
              </a:defRPr>
            </a:lvl9pPr>
          </a:lstStyle>
          <a:p>
            <a:endParaRPr/>
          </a:p>
        </p:txBody>
      </p:sp>
      <p:sp>
        <p:nvSpPr>
          <p:cNvPr id="139" name="Google Shape;139;p19"/>
          <p:cNvSpPr txBox="1"/>
          <p:nvPr/>
        </p:nvSpPr>
        <p:spPr>
          <a:xfrm>
            <a:off x="91454" y="4500"/>
            <a:ext cx="6367500" cy="320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500" b="1">
                <a:solidFill>
                  <a:schemeClr val="lt1"/>
                </a:solidFill>
                <a:latin typeface="Figtree"/>
                <a:ea typeface="Figtree"/>
                <a:cs typeface="Figtree"/>
                <a:sym typeface="Figtree"/>
              </a:rPr>
              <a:t>Problem Solving with AI</a:t>
            </a:r>
            <a:r>
              <a:rPr lang="en">
                <a:solidFill>
                  <a:schemeClr val="lt1"/>
                </a:solidFill>
                <a:latin typeface="Figtree"/>
                <a:ea typeface="Figtree"/>
                <a:cs typeface="Figtree"/>
                <a:sym typeface="Figtree"/>
              </a:rPr>
              <a:t>  </a:t>
            </a:r>
            <a:r>
              <a:rPr lang="en" sz="1300">
                <a:solidFill>
                  <a:schemeClr val="lt1"/>
                </a:solidFill>
                <a:latin typeface="Figtree"/>
                <a:ea typeface="Figtree"/>
                <a:cs typeface="Figtree"/>
                <a:sym typeface="Figtree"/>
              </a:rPr>
              <a:t>Talking to Machines</a:t>
            </a:r>
            <a:r>
              <a:rPr lang="en" sz="1300">
                <a:solidFill>
                  <a:srgbClr val="FFFFFF"/>
                </a:solidFill>
                <a:latin typeface="Figtree"/>
                <a:ea typeface="Figtree"/>
                <a:cs typeface="Figtree"/>
                <a:sym typeface="Figtree"/>
              </a:rPr>
              <a:t> </a:t>
            </a:r>
            <a:r>
              <a:rPr lang="en" sz="1300">
                <a:solidFill>
                  <a:schemeClr val="lt1"/>
                </a:solidFill>
                <a:latin typeface="Figtree"/>
                <a:ea typeface="Figtree"/>
                <a:cs typeface="Figtree"/>
                <a:sym typeface="Figtree"/>
              </a:rPr>
              <a:t>–</a:t>
            </a:r>
            <a:r>
              <a:rPr lang="en" sz="1300">
                <a:solidFill>
                  <a:srgbClr val="FFFFFF"/>
                </a:solidFill>
                <a:latin typeface="Figtree"/>
                <a:ea typeface="Figtree"/>
                <a:cs typeface="Figtree"/>
                <a:sym typeface="Figtree"/>
              </a:rPr>
              <a:t> Wrap Up</a:t>
            </a:r>
            <a:endParaRPr sz="1300">
              <a:solidFill>
                <a:srgbClr val="FFFFFF"/>
              </a:solidFill>
              <a:latin typeface="Figtree"/>
              <a:ea typeface="Figtree"/>
              <a:cs typeface="Figtree"/>
              <a:sym typeface="Figtree"/>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Activity Text">
  <p:cSld name="TITLE_AND_BODY_10">
    <p:spTree>
      <p:nvGrpSpPr>
        <p:cNvPr id="1" name="Shape 16"/>
        <p:cNvGrpSpPr/>
        <p:nvPr/>
      </p:nvGrpSpPr>
      <p:grpSpPr>
        <a:xfrm>
          <a:off x="0" y="0"/>
          <a:ext cx="0" cy="0"/>
          <a:chOff x="0" y="0"/>
          <a:chExt cx="0" cy="0"/>
        </a:xfrm>
      </p:grpSpPr>
      <p:sp>
        <p:nvSpPr>
          <p:cNvPr id="17" name="Google Shape;17;p3"/>
          <p:cNvSpPr/>
          <p:nvPr/>
        </p:nvSpPr>
        <p:spPr>
          <a:xfrm>
            <a:off x="-9144" y="-9144"/>
            <a:ext cx="9162300" cy="347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3"/>
          <p:cNvSpPr/>
          <p:nvPr/>
        </p:nvSpPr>
        <p:spPr>
          <a:xfrm>
            <a:off x="8753650" y="60900"/>
            <a:ext cx="207300" cy="207300"/>
          </a:xfrm>
          <a:prstGeom prst="ellipse">
            <a:avLst/>
          </a:prstGeom>
          <a:no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3"/>
          <p:cNvSpPr/>
          <p:nvPr/>
        </p:nvSpPr>
        <p:spPr>
          <a:xfrm>
            <a:off x="8391200" y="60900"/>
            <a:ext cx="207300" cy="207300"/>
          </a:xfrm>
          <a:prstGeom prst="ellipse">
            <a:avLst/>
          </a:prstGeom>
          <a:solidFill>
            <a:srgbClr val="FFFFFF"/>
          </a:solid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3"/>
          <p:cNvSpPr/>
          <p:nvPr/>
        </p:nvSpPr>
        <p:spPr>
          <a:xfrm>
            <a:off x="8028750" y="60900"/>
            <a:ext cx="207300" cy="207300"/>
          </a:xfrm>
          <a:prstGeom prst="ellipse">
            <a:avLst/>
          </a:prstGeom>
          <a:solidFill>
            <a:srgbClr val="FFFFFF"/>
          </a:solid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3"/>
          <p:cNvSpPr txBox="1">
            <a:spLocks noGrp="1"/>
          </p:cNvSpPr>
          <p:nvPr>
            <p:ph type="body" idx="1"/>
          </p:nvPr>
        </p:nvSpPr>
        <p:spPr>
          <a:xfrm>
            <a:off x="457200" y="640080"/>
            <a:ext cx="8229600" cy="4114800"/>
          </a:xfrm>
          <a:prstGeom prst="rect">
            <a:avLst/>
          </a:prstGeom>
        </p:spPr>
        <p:txBody>
          <a:bodyPr spcFirstLastPara="1" wrap="square" lIns="91425" tIns="91425" rIns="91425" bIns="91425" anchor="t" anchorCtr="0">
            <a:noAutofit/>
          </a:bodyPr>
          <a:lstStyle>
            <a:lvl1pPr marL="457200" lvl="0" indent="-381000" rtl="0">
              <a:spcBef>
                <a:spcPts val="0"/>
              </a:spcBef>
              <a:spcAft>
                <a:spcPts val="0"/>
              </a:spcAft>
              <a:buSzPts val="2400"/>
              <a:buChar char="●"/>
              <a:defRPr sz="2400">
                <a:solidFill>
                  <a:schemeClr val="dk1"/>
                </a:solidFill>
              </a:defRPr>
            </a:lvl1pPr>
            <a:lvl2pPr marL="914400" lvl="1" indent="-381000" rtl="0">
              <a:spcBef>
                <a:spcPts val="1600"/>
              </a:spcBef>
              <a:spcAft>
                <a:spcPts val="0"/>
              </a:spcAft>
              <a:buClr>
                <a:schemeClr val="dk1"/>
              </a:buClr>
              <a:buSzPts val="2400"/>
              <a:buChar char="○"/>
              <a:defRPr sz="2400">
                <a:solidFill>
                  <a:schemeClr val="dk1"/>
                </a:solidFill>
              </a:defRPr>
            </a:lvl2pPr>
            <a:lvl3pPr marL="1371600" lvl="2" indent="-381000" rtl="0">
              <a:spcBef>
                <a:spcPts val="1600"/>
              </a:spcBef>
              <a:spcAft>
                <a:spcPts val="0"/>
              </a:spcAft>
              <a:buClr>
                <a:schemeClr val="dk1"/>
              </a:buClr>
              <a:buSzPts val="2400"/>
              <a:buChar char="■"/>
              <a:defRPr sz="2400">
                <a:solidFill>
                  <a:schemeClr val="dk1"/>
                </a:solidFill>
              </a:defRPr>
            </a:lvl3pPr>
            <a:lvl4pPr marL="1828800" lvl="3" indent="-381000" rtl="0">
              <a:spcBef>
                <a:spcPts val="1600"/>
              </a:spcBef>
              <a:spcAft>
                <a:spcPts val="0"/>
              </a:spcAft>
              <a:buClr>
                <a:schemeClr val="dk1"/>
              </a:buClr>
              <a:buSzPts val="2400"/>
              <a:buChar char="●"/>
              <a:defRPr sz="2400">
                <a:solidFill>
                  <a:schemeClr val="dk1"/>
                </a:solidFill>
              </a:defRPr>
            </a:lvl4pPr>
            <a:lvl5pPr marL="2286000" lvl="4" indent="-381000" rtl="0">
              <a:spcBef>
                <a:spcPts val="1600"/>
              </a:spcBef>
              <a:spcAft>
                <a:spcPts val="0"/>
              </a:spcAft>
              <a:buClr>
                <a:schemeClr val="dk1"/>
              </a:buClr>
              <a:buSzPts val="2400"/>
              <a:buChar char="○"/>
              <a:defRPr sz="2400">
                <a:solidFill>
                  <a:schemeClr val="dk1"/>
                </a:solidFill>
              </a:defRPr>
            </a:lvl5pPr>
            <a:lvl6pPr marL="2743200" lvl="5" indent="-381000" rtl="0">
              <a:spcBef>
                <a:spcPts val="1600"/>
              </a:spcBef>
              <a:spcAft>
                <a:spcPts val="0"/>
              </a:spcAft>
              <a:buClr>
                <a:schemeClr val="dk1"/>
              </a:buClr>
              <a:buSzPts val="2400"/>
              <a:buChar char="■"/>
              <a:defRPr sz="2400">
                <a:solidFill>
                  <a:schemeClr val="dk1"/>
                </a:solidFill>
              </a:defRPr>
            </a:lvl6pPr>
            <a:lvl7pPr marL="3200400" lvl="6" indent="-381000" rtl="0">
              <a:spcBef>
                <a:spcPts val="1600"/>
              </a:spcBef>
              <a:spcAft>
                <a:spcPts val="0"/>
              </a:spcAft>
              <a:buClr>
                <a:schemeClr val="dk1"/>
              </a:buClr>
              <a:buSzPts val="2400"/>
              <a:buChar char="●"/>
              <a:defRPr sz="2400">
                <a:solidFill>
                  <a:schemeClr val="dk1"/>
                </a:solidFill>
              </a:defRPr>
            </a:lvl7pPr>
            <a:lvl8pPr marL="3657600" lvl="7" indent="-381000" rtl="0">
              <a:spcBef>
                <a:spcPts val="1600"/>
              </a:spcBef>
              <a:spcAft>
                <a:spcPts val="0"/>
              </a:spcAft>
              <a:buClr>
                <a:schemeClr val="dk1"/>
              </a:buClr>
              <a:buSzPts val="2400"/>
              <a:buChar char="○"/>
              <a:defRPr sz="2400">
                <a:solidFill>
                  <a:schemeClr val="dk1"/>
                </a:solidFill>
              </a:defRPr>
            </a:lvl8pPr>
            <a:lvl9pPr marL="4114800" lvl="8" indent="-381000" rtl="0">
              <a:spcBef>
                <a:spcPts val="1600"/>
              </a:spcBef>
              <a:spcAft>
                <a:spcPts val="1600"/>
              </a:spcAft>
              <a:buClr>
                <a:schemeClr val="dk1"/>
              </a:buClr>
              <a:buSzPts val="2400"/>
              <a:buChar char="■"/>
              <a:defRPr sz="2400">
                <a:solidFill>
                  <a:schemeClr val="dk1"/>
                </a:solidFill>
              </a:defRPr>
            </a:lvl9pPr>
          </a:lstStyle>
          <a:p>
            <a:endParaRPr/>
          </a:p>
        </p:txBody>
      </p:sp>
      <p:sp>
        <p:nvSpPr>
          <p:cNvPr id="22" name="Google Shape;22;p3"/>
          <p:cNvSpPr txBox="1"/>
          <p:nvPr/>
        </p:nvSpPr>
        <p:spPr>
          <a:xfrm>
            <a:off x="91439" y="4500"/>
            <a:ext cx="5336903" cy="320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500" b="1" dirty="0">
                <a:solidFill>
                  <a:schemeClr val="lt1"/>
                </a:solidFill>
                <a:latin typeface="Figtree"/>
                <a:ea typeface="Figtree"/>
                <a:cs typeface="Figtree"/>
                <a:sym typeface="Figtree"/>
              </a:rPr>
              <a:t>Problem Solving with AI</a:t>
            </a:r>
            <a:r>
              <a:rPr lang="en" dirty="0">
                <a:solidFill>
                  <a:schemeClr val="lt1"/>
                </a:solidFill>
                <a:latin typeface="Figtree"/>
                <a:ea typeface="Figtree"/>
                <a:cs typeface="Figtree"/>
                <a:sym typeface="Figtree"/>
              </a:rPr>
              <a:t>  </a:t>
            </a:r>
            <a:r>
              <a:rPr lang="en" sz="1300" dirty="0">
                <a:solidFill>
                  <a:schemeClr val="lt1"/>
                </a:solidFill>
                <a:latin typeface="Figtree"/>
                <a:ea typeface="Figtree"/>
                <a:cs typeface="Figtree"/>
                <a:sym typeface="Figtree"/>
              </a:rPr>
              <a:t>Talking to Machines</a:t>
            </a:r>
            <a:r>
              <a:rPr lang="en" sz="1300" dirty="0">
                <a:solidFill>
                  <a:srgbClr val="FFFFFF"/>
                </a:solidFill>
                <a:latin typeface="Figtree"/>
                <a:ea typeface="Figtree"/>
                <a:cs typeface="Figtree"/>
                <a:sym typeface="Figtree"/>
              </a:rPr>
              <a:t> </a:t>
            </a:r>
            <a:r>
              <a:rPr lang="en" sz="1300" dirty="0">
                <a:solidFill>
                  <a:schemeClr val="lt1"/>
                </a:solidFill>
                <a:latin typeface="Figtree"/>
                <a:ea typeface="Figtree"/>
                <a:cs typeface="Figtree"/>
                <a:sym typeface="Figtree"/>
              </a:rPr>
              <a:t>–</a:t>
            </a:r>
            <a:r>
              <a:rPr lang="en" sz="1300" dirty="0">
                <a:solidFill>
                  <a:srgbClr val="FFFFFF"/>
                </a:solidFill>
                <a:latin typeface="Figtree"/>
                <a:ea typeface="Figtree"/>
                <a:cs typeface="Figtree"/>
                <a:sym typeface="Figtree"/>
              </a:rPr>
              <a:t> Activity</a:t>
            </a:r>
            <a:endParaRPr sz="1300" dirty="0">
              <a:solidFill>
                <a:srgbClr val="FFFFFF"/>
              </a:solidFill>
              <a:latin typeface="Figtree"/>
              <a:ea typeface="Figtree"/>
              <a:cs typeface="Figtree"/>
              <a:sym typeface="Figtree"/>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Wrap Up Blank">
  <p:cSld name="TITLE_AND_BODY_9">
    <p:spTree>
      <p:nvGrpSpPr>
        <p:cNvPr id="1" name="Shape 23"/>
        <p:cNvGrpSpPr/>
        <p:nvPr/>
      </p:nvGrpSpPr>
      <p:grpSpPr>
        <a:xfrm>
          <a:off x="0" y="0"/>
          <a:ext cx="0" cy="0"/>
          <a:chOff x="0" y="0"/>
          <a:chExt cx="0" cy="0"/>
        </a:xfrm>
      </p:grpSpPr>
      <p:sp>
        <p:nvSpPr>
          <p:cNvPr id="24" name="Google Shape;24;p4"/>
          <p:cNvSpPr/>
          <p:nvPr/>
        </p:nvSpPr>
        <p:spPr>
          <a:xfrm>
            <a:off x="-9144" y="-9144"/>
            <a:ext cx="9162300" cy="3474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4"/>
          <p:cNvSpPr/>
          <p:nvPr/>
        </p:nvSpPr>
        <p:spPr>
          <a:xfrm>
            <a:off x="8753650" y="60900"/>
            <a:ext cx="207300" cy="207300"/>
          </a:xfrm>
          <a:prstGeom prst="ellipse">
            <a:avLst/>
          </a:prstGeom>
          <a:solidFill>
            <a:srgbClr val="FFFFFF"/>
          </a:solid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4"/>
          <p:cNvSpPr/>
          <p:nvPr/>
        </p:nvSpPr>
        <p:spPr>
          <a:xfrm>
            <a:off x="8391200" y="60900"/>
            <a:ext cx="207300" cy="207300"/>
          </a:xfrm>
          <a:prstGeom prst="ellipse">
            <a:avLst/>
          </a:prstGeom>
          <a:solidFill>
            <a:srgbClr val="FFFFFF"/>
          </a:solid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4"/>
          <p:cNvSpPr/>
          <p:nvPr/>
        </p:nvSpPr>
        <p:spPr>
          <a:xfrm>
            <a:off x="8028750" y="60900"/>
            <a:ext cx="207300" cy="207300"/>
          </a:xfrm>
          <a:prstGeom prst="ellipse">
            <a:avLst/>
          </a:prstGeom>
          <a:solidFill>
            <a:srgbClr val="FFFFFF"/>
          </a:solid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4"/>
          <p:cNvSpPr txBox="1"/>
          <p:nvPr/>
        </p:nvSpPr>
        <p:spPr>
          <a:xfrm>
            <a:off x="91452" y="4500"/>
            <a:ext cx="5569800" cy="320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500" b="1">
                <a:solidFill>
                  <a:schemeClr val="lt1"/>
                </a:solidFill>
                <a:latin typeface="Figtree"/>
                <a:ea typeface="Figtree"/>
                <a:cs typeface="Figtree"/>
                <a:sym typeface="Figtree"/>
              </a:rPr>
              <a:t>Problem Solving with AI</a:t>
            </a:r>
            <a:r>
              <a:rPr lang="en">
                <a:solidFill>
                  <a:schemeClr val="lt1"/>
                </a:solidFill>
                <a:latin typeface="Figtree"/>
                <a:ea typeface="Figtree"/>
                <a:cs typeface="Figtree"/>
                <a:sym typeface="Figtree"/>
              </a:rPr>
              <a:t>  </a:t>
            </a:r>
            <a:r>
              <a:rPr lang="en" sz="1300">
                <a:solidFill>
                  <a:schemeClr val="lt1"/>
                </a:solidFill>
                <a:latin typeface="Figtree"/>
                <a:ea typeface="Figtree"/>
                <a:cs typeface="Figtree"/>
                <a:sym typeface="Figtree"/>
              </a:rPr>
              <a:t>Talking to Machines</a:t>
            </a:r>
            <a:r>
              <a:rPr lang="en" sz="1300">
                <a:solidFill>
                  <a:srgbClr val="FFFFFF"/>
                </a:solidFill>
                <a:latin typeface="Figtree"/>
                <a:ea typeface="Figtree"/>
                <a:cs typeface="Figtree"/>
                <a:sym typeface="Figtree"/>
              </a:rPr>
              <a:t> </a:t>
            </a:r>
            <a:r>
              <a:rPr lang="en" sz="1300">
                <a:solidFill>
                  <a:schemeClr val="lt1"/>
                </a:solidFill>
                <a:latin typeface="Figtree"/>
                <a:ea typeface="Figtree"/>
                <a:cs typeface="Figtree"/>
                <a:sym typeface="Figtree"/>
              </a:rPr>
              <a:t>–</a:t>
            </a:r>
            <a:r>
              <a:rPr lang="en" sz="1300">
                <a:solidFill>
                  <a:srgbClr val="FFFFFF"/>
                </a:solidFill>
                <a:latin typeface="Figtree"/>
                <a:ea typeface="Figtree"/>
                <a:cs typeface="Figtree"/>
                <a:sym typeface="Figtree"/>
              </a:rPr>
              <a:t> Wrap Up</a:t>
            </a:r>
            <a:endParaRPr sz="1300">
              <a:solidFill>
                <a:srgbClr val="FFFFFF"/>
              </a:solidFill>
              <a:latin typeface="Figtree"/>
              <a:ea typeface="Figtree"/>
              <a:cs typeface="Figtree"/>
              <a:sym typeface="Figtree"/>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Warm Up Text">
  <p:cSld name="TITLE_AND_BODY_8">
    <p:spTree>
      <p:nvGrpSpPr>
        <p:cNvPr id="1" name="Shape 29"/>
        <p:cNvGrpSpPr/>
        <p:nvPr/>
      </p:nvGrpSpPr>
      <p:grpSpPr>
        <a:xfrm>
          <a:off x="0" y="0"/>
          <a:ext cx="0" cy="0"/>
          <a:chOff x="0" y="0"/>
          <a:chExt cx="0" cy="0"/>
        </a:xfrm>
      </p:grpSpPr>
      <p:sp>
        <p:nvSpPr>
          <p:cNvPr id="30" name="Google Shape;30;p5"/>
          <p:cNvSpPr txBox="1">
            <a:spLocks noGrp="1"/>
          </p:cNvSpPr>
          <p:nvPr>
            <p:ph type="body" idx="1"/>
          </p:nvPr>
        </p:nvSpPr>
        <p:spPr>
          <a:xfrm>
            <a:off x="457200" y="640080"/>
            <a:ext cx="8229600" cy="4114800"/>
          </a:xfrm>
          <a:prstGeom prst="rect">
            <a:avLst/>
          </a:prstGeom>
        </p:spPr>
        <p:txBody>
          <a:bodyPr spcFirstLastPara="1" wrap="square" lIns="91425" tIns="91425" rIns="91425" bIns="91425" anchor="t" anchorCtr="0">
            <a:noAutofit/>
          </a:bodyPr>
          <a:lstStyle>
            <a:lvl1pPr marL="457200" lvl="0" indent="-381000" rtl="0">
              <a:spcBef>
                <a:spcPts val="0"/>
              </a:spcBef>
              <a:spcAft>
                <a:spcPts val="0"/>
              </a:spcAft>
              <a:buSzPts val="2400"/>
              <a:buChar char="●"/>
              <a:defRPr sz="2400">
                <a:solidFill>
                  <a:schemeClr val="dk1"/>
                </a:solidFill>
              </a:defRPr>
            </a:lvl1pPr>
            <a:lvl2pPr marL="914400" lvl="1" indent="-381000" rtl="0">
              <a:spcBef>
                <a:spcPts val="1600"/>
              </a:spcBef>
              <a:spcAft>
                <a:spcPts val="0"/>
              </a:spcAft>
              <a:buClr>
                <a:schemeClr val="dk1"/>
              </a:buClr>
              <a:buSzPts val="2400"/>
              <a:buChar char="○"/>
              <a:defRPr sz="2400">
                <a:solidFill>
                  <a:schemeClr val="dk1"/>
                </a:solidFill>
              </a:defRPr>
            </a:lvl2pPr>
            <a:lvl3pPr marL="1371600" lvl="2" indent="-381000" rtl="0">
              <a:spcBef>
                <a:spcPts val="1600"/>
              </a:spcBef>
              <a:spcAft>
                <a:spcPts val="0"/>
              </a:spcAft>
              <a:buClr>
                <a:schemeClr val="dk1"/>
              </a:buClr>
              <a:buSzPts val="2400"/>
              <a:buChar char="■"/>
              <a:defRPr sz="2400">
                <a:solidFill>
                  <a:schemeClr val="dk1"/>
                </a:solidFill>
              </a:defRPr>
            </a:lvl3pPr>
            <a:lvl4pPr marL="1828800" lvl="3" indent="-381000" rtl="0">
              <a:spcBef>
                <a:spcPts val="1600"/>
              </a:spcBef>
              <a:spcAft>
                <a:spcPts val="0"/>
              </a:spcAft>
              <a:buClr>
                <a:schemeClr val="dk1"/>
              </a:buClr>
              <a:buSzPts val="2400"/>
              <a:buChar char="●"/>
              <a:defRPr sz="2400">
                <a:solidFill>
                  <a:schemeClr val="dk1"/>
                </a:solidFill>
              </a:defRPr>
            </a:lvl4pPr>
            <a:lvl5pPr marL="2286000" lvl="4" indent="-381000" rtl="0">
              <a:spcBef>
                <a:spcPts val="1600"/>
              </a:spcBef>
              <a:spcAft>
                <a:spcPts val="0"/>
              </a:spcAft>
              <a:buClr>
                <a:schemeClr val="dk1"/>
              </a:buClr>
              <a:buSzPts val="2400"/>
              <a:buChar char="○"/>
              <a:defRPr sz="2400">
                <a:solidFill>
                  <a:schemeClr val="dk1"/>
                </a:solidFill>
              </a:defRPr>
            </a:lvl5pPr>
            <a:lvl6pPr marL="2743200" lvl="5" indent="-381000" rtl="0">
              <a:spcBef>
                <a:spcPts val="1600"/>
              </a:spcBef>
              <a:spcAft>
                <a:spcPts val="0"/>
              </a:spcAft>
              <a:buClr>
                <a:schemeClr val="dk1"/>
              </a:buClr>
              <a:buSzPts val="2400"/>
              <a:buChar char="■"/>
              <a:defRPr sz="2400">
                <a:solidFill>
                  <a:schemeClr val="dk1"/>
                </a:solidFill>
              </a:defRPr>
            </a:lvl6pPr>
            <a:lvl7pPr marL="3200400" lvl="6" indent="-381000" rtl="0">
              <a:spcBef>
                <a:spcPts val="1600"/>
              </a:spcBef>
              <a:spcAft>
                <a:spcPts val="0"/>
              </a:spcAft>
              <a:buClr>
                <a:schemeClr val="dk1"/>
              </a:buClr>
              <a:buSzPts val="2400"/>
              <a:buChar char="●"/>
              <a:defRPr sz="2400">
                <a:solidFill>
                  <a:schemeClr val="dk1"/>
                </a:solidFill>
              </a:defRPr>
            </a:lvl7pPr>
            <a:lvl8pPr marL="3657600" lvl="7" indent="-381000" rtl="0">
              <a:spcBef>
                <a:spcPts val="1600"/>
              </a:spcBef>
              <a:spcAft>
                <a:spcPts val="0"/>
              </a:spcAft>
              <a:buClr>
                <a:schemeClr val="dk1"/>
              </a:buClr>
              <a:buSzPts val="2400"/>
              <a:buChar char="○"/>
              <a:defRPr sz="2400">
                <a:solidFill>
                  <a:schemeClr val="dk1"/>
                </a:solidFill>
              </a:defRPr>
            </a:lvl8pPr>
            <a:lvl9pPr marL="4114800" lvl="8" indent="-381000" rtl="0">
              <a:spcBef>
                <a:spcPts val="1600"/>
              </a:spcBef>
              <a:spcAft>
                <a:spcPts val="1600"/>
              </a:spcAft>
              <a:buClr>
                <a:schemeClr val="dk1"/>
              </a:buClr>
              <a:buSzPts val="2400"/>
              <a:buChar char="■"/>
              <a:defRPr sz="2400">
                <a:solidFill>
                  <a:schemeClr val="dk1"/>
                </a:solidFill>
              </a:defRPr>
            </a:lvl9pPr>
          </a:lstStyle>
          <a:p>
            <a:endParaRPr/>
          </a:p>
        </p:txBody>
      </p:sp>
      <p:sp>
        <p:nvSpPr>
          <p:cNvPr id="31" name="Google Shape;31;p5"/>
          <p:cNvSpPr/>
          <p:nvPr/>
        </p:nvSpPr>
        <p:spPr>
          <a:xfrm>
            <a:off x="-9144" y="-9144"/>
            <a:ext cx="9162300" cy="347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5"/>
          <p:cNvSpPr/>
          <p:nvPr/>
        </p:nvSpPr>
        <p:spPr>
          <a:xfrm>
            <a:off x="8753650" y="60913"/>
            <a:ext cx="207300" cy="207300"/>
          </a:xfrm>
          <a:prstGeom prst="ellipse">
            <a:avLst/>
          </a:prstGeom>
          <a:no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5"/>
          <p:cNvSpPr/>
          <p:nvPr/>
        </p:nvSpPr>
        <p:spPr>
          <a:xfrm>
            <a:off x="8391200" y="60913"/>
            <a:ext cx="207300" cy="207300"/>
          </a:xfrm>
          <a:prstGeom prst="ellipse">
            <a:avLst/>
          </a:prstGeom>
          <a:no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5"/>
          <p:cNvSpPr/>
          <p:nvPr/>
        </p:nvSpPr>
        <p:spPr>
          <a:xfrm>
            <a:off x="8028750" y="60913"/>
            <a:ext cx="207300" cy="207300"/>
          </a:xfrm>
          <a:prstGeom prst="ellipse">
            <a:avLst/>
          </a:prstGeom>
          <a:solidFill>
            <a:srgbClr val="FFFFFF"/>
          </a:solid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5"/>
          <p:cNvSpPr txBox="1"/>
          <p:nvPr/>
        </p:nvSpPr>
        <p:spPr>
          <a:xfrm>
            <a:off x="91453" y="4500"/>
            <a:ext cx="6023700" cy="320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500" b="1">
                <a:solidFill>
                  <a:schemeClr val="lt1"/>
                </a:solidFill>
                <a:latin typeface="Figtree"/>
                <a:ea typeface="Figtree"/>
                <a:cs typeface="Figtree"/>
                <a:sym typeface="Figtree"/>
              </a:rPr>
              <a:t>Problem Solving with AI</a:t>
            </a:r>
            <a:r>
              <a:rPr lang="en">
                <a:solidFill>
                  <a:schemeClr val="lt1"/>
                </a:solidFill>
                <a:latin typeface="Figtree"/>
                <a:ea typeface="Figtree"/>
                <a:cs typeface="Figtree"/>
                <a:sym typeface="Figtree"/>
              </a:rPr>
              <a:t>  </a:t>
            </a:r>
            <a:r>
              <a:rPr lang="en" sz="1300">
                <a:solidFill>
                  <a:schemeClr val="lt1"/>
                </a:solidFill>
                <a:latin typeface="Figtree"/>
                <a:ea typeface="Figtree"/>
                <a:cs typeface="Figtree"/>
                <a:sym typeface="Figtree"/>
              </a:rPr>
              <a:t>Talking to Machines</a:t>
            </a:r>
            <a:r>
              <a:rPr lang="en" sz="1300">
                <a:solidFill>
                  <a:srgbClr val="FFFFFF"/>
                </a:solidFill>
                <a:latin typeface="Figtree"/>
                <a:ea typeface="Figtree"/>
                <a:cs typeface="Figtree"/>
                <a:sym typeface="Figtree"/>
              </a:rPr>
              <a:t> </a:t>
            </a:r>
            <a:r>
              <a:rPr lang="en" sz="1300">
                <a:solidFill>
                  <a:schemeClr val="lt1"/>
                </a:solidFill>
                <a:latin typeface="Figtree"/>
                <a:ea typeface="Figtree"/>
                <a:cs typeface="Figtree"/>
                <a:sym typeface="Figtree"/>
              </a:rPr>
              <a:t>–</a:t>
            </a:r>
            <a:r>
              <a:rPr lang="en" sz="1300">
                <a:solidFill>
                  <a:srgbClr val="FFFFFF"/>
                </a:solidFill>
                <a:latin typeface="Figtree"/>
                <a:ea typeface="Figtree"/>
                <a:cs typeface="Figtree"/>
                <a:sym typeface="Figtree"/>
              </a:rPr>
              <a:t> Warm Up</a:t>
            </a:r>
            <a:endParaRPr sz="1300">
              <a:solidFill>
                <a:srgbClr val="FFFFFF"/>
              </a:solidFill>
              <a:latin typeface="Figtree"/>
              <a:ea typeface="Figtree"/>
              <a:cs typeface="Figtree"/>
              <a:sym typeface="Figtree"/>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Warm Up Blank">
  <p:cSld name="TITLE_AND_BODY_8_1">
    <p:spTree>
      <p:nvGrpSpPr>
        <p:cNvPr id="1" name="Shape 36"/>
        <p:cNvGrpSpPr/>
        <p:nvPr/>
      </p:nvGrpSpPr>
      <p:grpSpPr>
        <a:xfrm>
          <a:off x="0" y="0"/>
          <a:ext cx="0" cy="0"/>
          <a:chOff x="0" y="0"/>
          <a:chExt cx="0" cy="0"/>
        </a:xfrm>
      </p:grpSpPr>
      <p:sp>
        <p:nvSpPr>
          <p:cNvPr id="37" name="Google Shape;37;p6"/>
          <p:cNvSpPr/>
          <p:nvPr/>
        </p:nvSpPr>
        <p:spPr>
          <a:xfrm>
            <a:off x="-9144" y="-9144"/>
            <a:ext cx="9162300" cy="347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6"/>
          <p:cNvSpPr/>
          <p:nvPr/>
        </p:nvSpPr>
        <p:spPr>
          <a:xfrm>
            <a:off x="8753650" y="60913"/>
            <a:ext cx="207300" cy="207300"/>
          </a:xfrm>
          <a:prstGeom prst="ellipse">
            <a:avLst/>
          </a:prstGeom>
          <a:no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6"/>
          <p:cNvSpPr/>
          <p:nvPr/>
        </p:nvSpPr>
        <p:spPr>
          <a:xfrm>
            <a:off x="8391200" y="60913"/>
            <a:ext cx="207300" cy="207300"/>
          </a:xfrm>
          <a:prstGeom prst="ellipse">
            <a:avLst/>
          </a:prstGeom>
          <a:no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6"/>
          <p:cNvSpPr/>
          <p:nvPr/>
        </p:nvSpPr>
        <p:spPr>
          <a:xfrm>
            <a:off x="8028750" y="60913"/>
            <a:ext cx="207300" cy="207300"/>
          </a:xfrm>
          <a:prstGeom prst="ellipse">
            <a:avLst/>
          </a:prstGeom>
          <a:solidFill>
            <a:srgbClr val="FFFFFF"/>
          </a:solid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6"/>
          <p:cNvSpPr txBox="1"/>
          <p:nvPr/>
        </p:nvSpPr>
        <p:spPr>
          <a:xfrm>
            <a:off x="91452" y="4500"/>
            <a:ext cx="5520300" cy="320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500" b="1">
                <a:solidFill>
                  <a:schemeClr val="lt1"/>
                </a:solidFill>
                <a:latin typeface="Figtree"/>
                <a:ea typeface="Figtree"/>
                <a:cs typeface="Figtree"/>
                <a:sym typeface="Figtree"/>
              </a:rPr>
              <a:t>Problem Solving with AI</a:t>
            </a:r>
            <a:r>
              <a:rPr lang="en">
                <a:solidFill>
                  <a:schemeClr val="lt1"/>
                </a:solidFill>
                <a:latin typeface="Figtree"/>
                <a:ea typeface="Figtree"/>
                <a:cs typeface="Figtree"/>
                <a:sym typeface="Figtree"/>
              </a:rPr>
              <a:t>  </a:t>
            </a:r>
            <a:r>
              <a:rPr lang="en" sz="1300">
                <a:solidFill>
                  <a:schemeClr val="lt1"/>
                </a:solidFill>
                <a:latin typeface="Figtree"/>
                <a:ea typeface="Figtree"/>
                <a:cs typeface="Figtree"/>
                <a:sym typeface="Figtree"/>
              </a:rPr>
              <a:t>Talking to Machines</a:t>
            </a:r>
            <a:r>
              <a:rPr lang="en" sz="1300">
                <a:solidFill>
                  <a:srgbClr val="FFFFFF"/>
                </a:solidFill>
                <a:latin typeface="Figtree"/>
                <a:ea typeface="Figtree"/>
                <a:cs typeface="Figtree"/>
                <a:sym typeface="Figtree"/>
              </a:rPr>
              <a:t> </a:t>
            </a:r>
            <a:r>
              <a:rPr lang="en" sz="1300">
                <a:solidFill>
                  <a:schemeClr val="lt1"/>
                </a:solidFill>
                <a:latin typeface="Figtree"/>
                <a:ea typeface="Figtree"/>
                <a:cs typeface="Figtree"/>
                <a:sym typeface="Figtree"/>
              </a:rPr>
              <a:t>–</a:t>
            </a:r>
            <a:r>
              <a:rPr lang="en" sz="1300">
                <a:solidFill>
                  <a:srgbClr val="FFFFFF"/>
                </a:solidFill>
                <a:latin typeface="Figtree"/>
                <a:ea typeface="Figtree"/>
                <a:cs typeface="Figtree"/>
                <a:sym typeface="Figtree"/>
              </a:rPr>
              <a:t> Warm Up</a:t>
            </a:r>
            <a:endParaRPr sz="1300">
              <a:solidFill>
                <a:srgbClr val="FFFFFF"/>
              </a:solidFill>
              <a:latin typeface="Figtree"/>
              <a:ea typeface="Figtree"/>
              <a:cs typeface="Figtree"/>
              <a:sym typeface="Figtree"/>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Lesson Title">
  <p:cSld name="CUSTOM">
    <p:bg>
      <p:bgPr>
        <a:solidFill>
          <a:schemeClr val="accent1"/>
        </a:solidFill>
        <a:effectLst/>
      </p:bgPr>
    </p:bg>
    <p:spTree>
      <p:nvGrpSpPr>
        <p:cNvPr id="1" name="Shape 42"/>
        <p:cNvGrpSpPr/>
        <p:nvPr/>
      </p:nvGrpSpPr>
      <p:grpSpPr>
        <a:xfrm>
          <a:off x="0" y="0"/>
          <a:ext cx="0" cy="0"/>
          <a:chOff x="0" y="0"/>
          <a:chExt cx="0" cy="0"/>
        </a:xfrm>
      </p:grpSpPr>
      <p:pic>
        <p:nvPicPr>
          <p:cNvPr id="43" name="Google Shape;43;p7"/>
          <p:cNvPicPr preferRelativeResize="0"/>
          <p:nvPr/>
        </p:nvPicPr>
        <p:blipFill>
          <a:blip r:embed="rId2">
            <a:alphaModFix/>
          </a:blip>
          <a:stretch>
            <a:fillRect/>
          </a:stretch>
        </p:blipFill>
        <p:spPr>
          <a:xfrm>
            <a:off x="4189825" y="655033"/>
            <a:ext cx="764350" cy="758725"/>
          </a:xfrm>
          <a:prstGeom prst="rect">
            <a:avLst/>
          </a:prstGeom>
          <a:noFill/>
          <a:ln>
            <a:noFill/>
          </a:ln>
        </p:spPr>
      </p:pic>
      <p:sp>
        <p:nvSpPr>
          <p:cNvPr id="44" name="Google Shape;44;p7"/>
          <p:cNvSpPr txBox="1"/>
          <p:nvPr/>
        </p:nvSpPr>
        <p:spPr>
          <a:xfrm>
            <a:off x="1002500" y="1621642"/>
            <a:ext cx="7139100" cy="20655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endParaRPr sz="4200" b="1">
              <a:solidFill>
                <a:srgbClr val="FFFFFF"/>
              </a:solidFill>
              <a:latin typeface="Roboto"/>
              <a:ea typeface="Roboto"/>
              <a:cs typeface="Roboto"/>
              <a:sym typeface="Roboto"/>
            </a:endParaRPr>
          </a:p>
        </p:txBody>
      </p:sp>
      <p:sp>
        <p:nvSpPr>
          <p:cNvPr id="45" name="Google Shape;45;p7"/>
          <p:cNvSpPr txBox="1">
            <a:spLocks noGrp="1"/>
          </p:cNvSpPr>
          <p:nvPr>
            <p:ph type="title"/>
          </p:nvPr>
        </p:nvSpPr>
        <p:spPr>
          <a:xfrm>
            <a:off x="914400" y="1737360"/>
            <a:ext cx="7315200" cy="1828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4800"/>
              <a:buNone/>
              <a:defRPr sz="4800">
                <a:solidFill>
                  <a:schemeClr val="lt1"/>
                </a:solidFill>
              </a:defRPr>
            </a:lvl1pPr>
            <a:lvl2pPr lvl="1" algn="ctr" rtl="0">
              <a:spcBef>
                <a:spcPts val="0"/>
              </a:spcBef>
              <a:spcAft>
                <a:spcPts val="0"/>
              </a:spcAft>
              <a:buClr>
                <a:schemeClr val="lt1"/>
              </a:buClr>
              <a:buSzPts val="2800"/>
              <a:buNone/>
              <a:defRPr>
                <a:solidFill>
                  <a:schemeClr val="lt1"/>
                </a:solidFill>
              </a:defRPr>
            </a:lvl2pPr>
            <a:lvl3pPr lvl="2" algn="ctr" rtl="0">
              <a:spcBef>
                <a:spcPts val="0"/>
              </a:spcBef>
              <a:spcAft>
                <a:spcPts val="0"/>
              </a:spcAft>
              <a:buClr>
                <a:schemeClr val="lt1"/>
              </a:buClr>
              <a:buSzPts val="2800"/>
              <a:buNone/>
              <a:defRPr>
                <a:solidFill>
                  <a:schemeClr val="lt1"/>
                </a:solidFill>
              </a:defRPr>
            </a:lvl3pPr>
            <a:lvl4pPr lvl="3" algn="ctr" rtl="0">
              <a:spcBef>
                <a:spcPts val="0"/>
              </a:spcBef>
              <a:spcAft>
                <a:spcPts val="0"/>
              </a:spcAft>
              <a:buClr>
                <a:schemeClr val="lt1"/>
              </a:buClr>
              <a:buSzPts val="2800"/>
              <a:buNone/>
              <a:defRPr>
                <a:solidFill>
                  <a:schemeClr val="lt1"/>
                </a:solidFill>
              </a:defRPr>
            </a:lvl4pPr>
            <a:lvl5pPr lvl="4" algn="ctr" rtl="0">
              <a:spcBef>
                <a:spcPts val="0"/>
              </a:spcBef>
              <a:spcAft>
                <a:spcPts val="0"/>
              </a:spcAft>
              <a:buClr>
                <a:schemeClr val="lt1"/>
              </a:buClr>
              <a:buSzPts val="2800"/>
              <a:buNone/>
              <a:defRPr>
                <a:solidFill>
                  <a:schemeClr val="lt1"/>
                </a:solidFill>
              </a:defRPr>
            </a:lvl5pPr>
            <a:lvl6pPr lvl="5" algn="ctr" rtl="0">
              <a:spcBef>
                <a:spcPts val="0"/>
              </a:spcBef>
              <a:spcAft>
                <a:spcPts val="0"/>
              </a:spcAft>
              <a:buClr>
                <a:schemeClr val="lt1"/>
              </a:buClr>
              <a:buSzPts val="2800"/>
              <a:buNone/>
              <a:defRPr>
                <a:solidFill>
                  <a:schemeClr val="lt1"/>
                </a:solidFill>
              </a:defRPr>
            </a:lvl6pPr>
            <a:lvl7pPr lvl="6" algn="ctr" rtl="0">
              <a:spcBef>
                <a:spcPts val="0"/>
              </a:spcBef>
              <a:spcAft>
                <a:spcPts val="0"/>
              </a:spcAft>
              <a:buClr>
                <a:schemeClr val="lt1"/>
              </a:buClr>
              <a:buSzPts val="2800"/>
              <a:buNone/>
              <a:defRPr>
                <a:solidFill>
                  <a:schemeClr val="lt1"/>
                </a:solidFill>
              </a:defRPr>
            </a:lvl7pPr>
            <a:lvl8pPr lvl="7" algn="ctr" rtl="0">
              <a:spcBef>
                <a:spcPts val="0"/>
              </a:spcBef>
              <a:spcAft>
                <a:spcPts val="0"/>
              </a:spcAft>
              <a:buClr>
                <a:schemeClr val="lt1"/>
              </a:buClr>
              <a:buSzPts val="2800"/>
              <a:buNone/>
              <a:defRPr>
                <a:solidFill>
                  <a:schemeClr val="lt1"/>
                </a:solidFill>
              </a:defRPr>
            </a:lvl8pPr>
            <a:lvl9pPr lvl="8" algn="ctr" rtl="0">
              <a:spcBef>
                <a:spcPts val="0"/>
              </a:spcBef>
              <a:spcAft>
                <a:spcPts val="0"/>
              </a:spcAft>
              <a:buClr>
                <a:schemeClr val="lt1"/>
              </a:buClr>
              <a:buSzPts val="2800"/>
              <a:buNone/>
              <a:defRPr>
                <a:solidFill>
                  <a:schemeClr val="lt1"/>
                </a:solidFill>
              </a:defRPr>
            </a:lvl9pPr>
          </a:lstStyle>
          <a:p>
            <a:endParaRPr/>
          </a:p>
        </p:txBody>
      </p:sp>
      <p:sp>
        <p:nvSpPr>
          <p:cNvPr id="46" name="Google Shape;46;p7"/>
          <p:cNvSpPr txBox="1">
            <a:spLocks noGrp="1"/>
          </p:cNvSpPr>
          <p:nvPr>
            <p:ph type="subTitle" idx="1"/>
          </p:nvPr>
        </p:nvSpPr>
        <p:spPr>
          <a:xfrm>
            <a:off x="1245750" y="4114800"/>
            <a:ext cx="6652500" cy="631800"/>
          </a:xfrm>
          <a:prstGeom prst="rect">
            <a:avLst/>
          </a:prstGeom>
        </p:spPr>
        <p:txBody>
          <a:bodyPr spcFirstLastPara="1" wrap="square" lIns="91425" tIns="91425" rIns="91425" bIns="91425" anchor="t" anchorCtr="0">
            <a:noAutofit/>
          </a:bodyPr>
          <a:lstStyle>
            <a:lvl1pPr lvl="0" algn="ctr">
              <a:spcBef>
                <a:spcPts val="0"/>
              </a:spcBef>
              <a:spcAft>
                <a:spcPts val="0"/>
              </a:spcAft>
              <a:buClr>
                <a:schemeClr val="lt1"/>
              </a:buClr>
              <a:buSzPts val="2400"/>
              <a:buNone/>
              <a:defRPr>
                <a:solidFill>
                  <a:schemeClr val="lt1"/>
                </a:solidFill>
              </a:defRPr>
            </a:lvl1pPr>
            <a:lvl2pPr lvl="1">
              <a:spcBef>
                <a:spcPts val="1600"/>
              </a:spcBef>
              <a:spcAft>
                <a:spcPts val="0"/>
              </a:spcAft>
              <a:buClr>
                <a:schemeClr val="lt1"/>
              </a:buClr>
              <a:buSzPts val="2400"/>
              <a:buNone/>
              <a:defRPr>
                <a:solidFill>
                  <a:schemeClr val="lt1"/>
                </a:solidFill>
              </a:defRPr>
            </a:lvl2pPr>
            <a:lvl3pPr lvl="2">
              <a:spcBef>
                <a:spcPts val="1600"/>
              </a:spcBef>
              <a:spcAft>
                <a:spcPts val="0"/>
              </a:spcAft>
              <a:buClr>
                <a:schemeClr val="lt1"/>
              </a:buClr>
              <a:buSzPts val="2400"/>
              <a:buNone/>
              <a:defRPr>
                <a:solidFill>
                  <a:schemeClr val="lt1"/>
                </a:solidFill>
              </a:defRPr>
            </a:lvl3pPr>
            <a:lvl4pPr lvl="3">
              <a:spcBef>
                <a:spcPts val="1600"/>
              </a:spcBef>
              <a:spcAft>
                <a:spcPts val="0"/>
              </a:spcAft>
              <a:buClr>
                <a:schemeClr val="lt1"/>
              </a:buClr>
              <a:buSzPts val="2400"/>
              <a:buNone/>
              <a:defRPr>
                <a:solidFill>
                  <a:schemeClr val="lt1"/>
                </a:solidFill>
              </a:defRPr>
            </a:lvl4pPr>
            <a:lvl5pPr lvl="4">
              <a:spcBef>
                <a:spcPts val="1600"/>
              </a:spcBef>
              <a:spcAft>
                <a:spcPts val="0"/>
              </a:spcAft>
              <a:buClr>
                <a:schemeClr val="lt1"/>
              </a:buClr>
              <a:buSzPts val="2400"/>
              <a:buNone/>
              <a:defRPr>
                <a:solidFill>
                  <a:schemeClr val="lt1"/>
                </a:solidFill>
              </a:defRPr>
            </a:lvl5pPr>
            <a:lvl6pPr lvl="5">
              <a:spcBef>
                <a:spcPts val="1600"/>
              </a:spcBef>
              <a:spcAft>
                <a:spcPts val="0"/>
              </a:spcAft>
              <a:buClr>
                <a:schemeClr val="lt1"/>
              </a:buClr>
              <a:buSzPts val="2400"/>
              <a:buNone/>
              <a:defRPr>
                <a:solidFill>
                  <a:schemeClr val="lt1"/>
                </a:solidFill>
              </a:defRPr>
            </a:lvl6pPr>
            <a:lvl7pPr lvl="6">
              <a:spcBef>
                <a:spcPts val="1600"/>
              </a:spcBef>
              <a:spcAft>
                <a:spcPts val="0"/>
              </a:spcAft>
              <a:buClr>
                <a:schemeClr val="lt1"/>
              </a:buClr>
              <a:buSzPts val="2400"/>
              <a:buNone/>
              <a:defRPr>
                <a:solidFill>
                  <a:schemeClr val="lt1"/>
                </a:solidFill>
              </a:defRPr>
            </a:lvl7pPr>
            <a:lvl8pPr lvl="7">
              <a:spcBef>
                <a:spcPts val="1600"/>
              </a:spcBef>
              <a:spcAft>
                <a:spcPts val="0"/>
              </a:spcAft>
              <a:buClr>
                <a:schemeClr val="lt1"/>
              </a:buClr>
              <a:buSzPts val="2400"/>
              <a:buNone/>
              <a:defRPr>
                <a:solidFill>
                  <a:schemeClr val="lt1"/>
                </a:solidFill>
              </a:defRPr>
            </a:lvl8pPr>
            <a:lvl9pPr lvl="8">
              <a:spcBef>
                <a:spcPts val="1600"/>
              </a:spcBef>
              <a:spcAft>
                <a:spcPts val="1600"/>
              </a:spcAft>
              <a:buClr>
                <a:schemeClr val="lt1"/>
              </a:buClr>
              <a:buSzPts val="2400"/>
              <a:buNone/>
              <a:defRPr>
                <a:solidFill>
                  <a:schemeClr val="lt1"/>
                </a:solidFill>
              </a:defRPr>
            </a:lvl9pPr>
          </a:lstStyle>
          <a:p>
            <a:endParaRPr/>
          </a:p>
        </p:txBody>
      </p:sp>
      <p:cxnSp>
        <p:nvCxnSpPr>
          <p:cNvPr id="47" name="Google Shape;47;p7"/>
          <p:cNvCxnSpPr/>
          <p:nvPr/>
        </p:nvCxnSpPr>
        <p:spPr>
          <a:xfrm>
            <a:off x="3705300" y="3746325"/>
            <a:ext cx="1733400" cy="0"/>
          </a:xfrm>
          <a:prstGeom prst="straightConnector1">
            <a:avLst/>
          </a:prstGeom>
          <a:noFill/>
          <a:ln w="38100" cap="flat" cmpd="sng">
            <a:solidFill>
              <a:schemeClr val="dk1"/>
            </a:solidFill>
            <a:prstDash val="solid"/>
            <a:round/>
            <a:headEnd type="none" w="med" len="med"/>
            <a:tailEnd type="none" w="med" len="med"/>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Notes">
  <p:cSld name="TITLE_AND_BODY_2">
    <p:spTree>
      <p:nvGrpSpPr>
        <p:cNvPr id="1" name="Shape 48"/>
        <p:cNvGrpSpPr/>
        <p:nvPr/>
      </p:nvGrpSpPr>
      <p:grpSpPr>
        <a:xfrm>
          <a:off x="0" y="0"/>
          <a:ext cx="0" cy="0"/>
          <a:chOff x="0" y="0"/>
          <a:chExt cx="0" cy="0"/>
        </a:xfrm>
      </p:grpSpPr>
      <p:sp>
        <p:nvSpPr>
          <p:cNvPr id="49" name="Google Shape;49;p8"/>
          <p:cNvSpPr/>
          <p:nvPr/>
        </p:nvSpPr>
        <p:spPr>
          <a:xfrm>
            <a:off x="-9144" y="-9144"/>
            <a:ext cx="9162300" cy="3474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8"/>
          <p:cNvSpPr txBox="1"/>
          <p:nvPr/>
        </p:nvSpPr>
        <p:spPr>
          <a:xfrm>
            <a:off x="91440" y="4500"/>
            <a:ext cx="4572000" cy="320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500" b="1">
                <a:solidFill>
                  <a:schemeClr val="lt1"/>
                </a:solidFill>
                <a:latin typeface="Figtree"/>
                <a:ea typeface="Figtree"/>
                <a:cs typeface="Figtree"/>
                <a:sym typeface="Figtree"/>
              </a:rPr>
              <a:t>Problem Solving with AI</a:t>
            </a:r>
            <a:r>
              <a:rPr lang="en">
                <a:solidFill>
                  <a:schemeClr val="lt1"/>
                </a:solidFill>
                <a:latin typeface="Figtree"/>
                <a:ea typeface="Figtree"/>
                <a:cs typeface="Figtree"/>
                <a:sym typeface="Figtree"/>
              </a:rPr>
              <a:t>  </a:t>
            </a:r>
            <a:r>
              <a:rPr lang="en" sz="1300">
                <a:solidFill>
                  <a:schemeClr val="lt1"/>
                </a:solidFill>
                <a:latin typeface="Figtree"/>
                <a:ea typeface="Figtree"/>
                <a:cs typeface="Figtree"/>
                <a:sym typeface="Figtree"/>
              </a:rPr>
              <a:t>Talking to Machines</a:t>
            </a:r>
            <a:endParaRPr sz="1300">
              <a:solidFill>
                <a:srgbClr val="FFFFFF"/>
              </a:solidFill>
              <a:latin typeface="Figtree"/>
              <a:ea typeface="Figtree"/>
              <a:cs typeface="Figtree"/>
              <a:sym typeface="Figtree"/>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Activity Blank">
  <p:cSld name="TITLE_AND_BODY_1">
    <p:spTree>
      <p:nvGrpSpPr>
        <p:cNvPr id="1" name="Shape 51"/>
        <p:cNvGrpSpPr/>
        <p:nvPr/>
      </p:nvGrpSpPr>
      <p:grpSpPr>
        <a:xfrm>
          <a:off x="0" y="0"/>
          <a:ext cx="0" cy="0"/>
          <a:chOff x="0" y="0"/>
          <a:chExt cx="0" cy="0"/>
        </a:xfrm>
      </p:grpSpPr>
      <p:sp>
        <p:nvSpPr>
          <p:cNvPr id="52" name="Google Shape;52;p9"/>
          <p:cNvSpPr/>
          <p:nvPr/>
        </p:nvSpPr>
        <p:spPr>
          <a:xfrm>
            <a:off x="-9144" y="-9144"/>
            <a:ext cx="9162300" cy="347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9"/>
          <p:cNvSpPr/>
          <p:nvPr/>
        </p:nvSpPr>
        <p:spPr>
          <a:xfrm>
            <a:off x="8753650" y="60913"/>
            <a:ext cx="207300" cy="207300"/>
          </a:xfrm>
          <a:prstGeom prst="ellipse">
            <a:avLst/>
          </a:prstGeom>
          <a:no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9"/>
          <p:cNvSpPr/>
          <p:nvPr/>
        </p:nvSpPr>
        <p:spPr>
          <a:xfrm>
            <a:off x="8391200" y="60913"/>
            <a:ext cx="207300" cy="207300"/>
          </a:xfrm>
          <a:prstGeom prst="ellipse">
            <a:avLst/>
          </a:prstGeom>
          <a:solidFill>
            <a:srgbClr val="FFFFFF"/>
          </a:solid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9"/>
          <p:cNvSpPr/>
          <p:nvPr/>
        </p:nvSpPr>
        <p:spPr>
          <a:xfrm>
            <a:off x="8028750" y="60913"/>
            <a:ext cx="207300" cy="207300"/>
          </a:xfrm>
          <a:prstGeom prst="ellipse">
            <a:avLst/>
          </a:prstGeom>
          <a:solidFill>
            <a:srgbClr val="FFFFFF"/>
          </a:solid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9"/>
          <p:cNvSpPr txBox="1"/>
          <p:nvPr/>
        </p:nvSpPr>
        <p:spPr>
          <a:xfrm>
            <a:off x="91440" y="4500"/>
            <a:ext cx="6069874" cy="320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500" b="1" dirty="0">
                <a:solidFill>
                  <a:schemeClr val="lt1"/>
                </a:solidFill>
                <a:latin typeface="Figtree"/>
                <a:ea typeface="Figtree"/>
                <a:cs typeface="Figtree"/>
                <a:sym typeface="Figtree"/>
              </a:rPr>
              <a:t>Problem Solving with AI</a:t>
            </a:r>
            <a:r>
              <a:rPr lang="en" dirty="0">
                <a:solidFill>
                  <a:schemeClr val="lt1"/>
                </a:solidFill>
                <a:latin typeface="Figtree"/>
                <a:ea typeface="Figtree"/>
                <a:cs typeface="Figtree"/>
                <a:sym typeface="Figtree"/>
              </a:rPr>
              <a:t>  </a:t>
            </a:r>
            <a:r>
              <a:rPr lang="en" sz="1300" dirty="0">
                <a:solidFill>
                  <a:schemeClr val="lt1"/>
                </a:solidFill>
                <a:latin typeface="Figtree"/>
                <a:ea typeface="Figtree"/>
                <a:cs typeface="Figtree"/>
                <a:sym typeface="Figtree"/>
              </a:rPr>
              <a:t>Talking to Machines</a:t>
            </a:r>
            <a:r>
              <a:rPr lang="en" sz="1300" dirty="0">
                <a:solidFill>
                  <a:srgbClr val="FFFFFF"/>
                </a:solidFill>
                <a:latin typeface="Figtree"/>
                <a:ea typeface="Figtree"/>
                <a:cs typeface="Figtree"/>
                <a:sym typeface="Figtree"/>
              </a:rPr>
              <a:t> </a:t>
            </a:r>
            <a:r>
              <a:rPr lang="en" sz="1300" dirty="0">
                <a:solidFill>
                  <a:schemeClr val="lt1"/>
                </a:solidFill>
                <a:latin typeface="Figtree"/>
                <a:ea typeface="Figtree"/>
                <a:cs typeface="Figtree"/>
                <a:sym typeface="Figtree"/>
              </a:rPr>
              <a:t>–</a:t>
            </a:r>
            <a:r>
              <a:rPr lang="en" sz="1300" dirty="0">
                <a:solidFill>
                  <a:srgbClr val="FFFFFF"/>
                </a:solidFill>
                <a:latin typeface="Figtree"/>
                <a:ea typeface="Figtree"/>
                <a:cs typeface="Figtree"/>
                <a:sym typeface="Figtree"/>
              </a:rPr>
              <a:t> Activity</a:t>
            </a:r>
            <a:endParaRPr sz="1300" dirty="0">
              <a:solidFill>
                <a:srgbClr val="FFFFFF"/>
              </a:solidFill>
              <a:latin typeface="Figtree"/>
              <a:ea typeface="Figtree"/>
              <a:cs typeface="Figtree"/>
              <a:sym typeface="Figtree"/>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Question of the Day">
  <p:cSld name="TITLE_AND_BODY_1_9">
    <p:spTree>
      <p:nvGrpSpPr>
        <p:cNvPr id="1" name="Shape 57"/>
        <p:cNvGrpSpPr/>
        <p:nvPr/>
      </p:nvGrpSpPr>
      <p:grpSpPr>
        <a:xfrm>
          <a:off x="0" y="0"/>
          <a:ext cx="0" cy="0"/>
          <a:chOff x="0" y="0"/>
          <a:chExt cx="0" cy="0"/>
        </a:xfrm>
      </p:grpSpPr>
      <p:sp>
        <p:nvSpPr>
          <p:cNvPr id="58" name="Google Shape;58;p10"/>
          <p:cNvSpPr/>
          <p:nvPr/>
        </p:nvSpPr>
        <p:spPr>
          <a:xfrm>
            <a:off x="-9144" y="-9144"/>
            <a:ext cx="9162300" cy="347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10"/>
          <p:cNvSpPr/>
          <p:nvPr/>
        </p:nvSpPr>
        <p:spPr>
          <a:xfrm>
            <a:off x="8753650" y="60913"/>
            <a:ext cx="207300" cy="207300"/>
          </a:xfrm>
          <a:prstGeom prst="ellipse">
            <a:avLst/>
          </a:prstGeom>
          <a:no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10"/>
          <p:cNvSpPr/>
          <p:nvPr/>
        </p:nvSpPr>
        <p:spPr>
          <a:xfrm>
            <a:off x="8391200" y="60913"/>
            <a:ext cx="207300" cy="207300"/>
          </a:xfrm>
          <a:prstGeom prst="ellipse">
            <a:avLst/>
          </a:prstGeom>
          <a:no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10"/>
          <p:cNvSpPr/>
          <p:nvPr/>
        </p:nvSpPr>
        <p:spPr>
          <a:xfrm>
            <a:off x="8028750" y="60913"/>
            <a:ext cx="207300" cy="207300"/>
          </a:xfrm>
          <a:prstGeom prst="ellipse">
            <a:avLst/>
          </a:prstGeom>
          <a:solidFill>
            <a:srgbClr val="FFFFFF"/>
          </a:solid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10"/>
          <p:cNvSpPr txBox="1"/>
          <p:nvPr/>
        </p:nvSpPr>
        <p:spPr>
          <a:xfrm>
            <a:off x="457200" y="640075"/>
            <a:ext cx="8229600" cy="646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3000" b="1">
                <a:latin typeface="Figtree"/>
                <a:ea typeface="Figtree"/>
                <a:cs typeface="Figtree"/>
                <a:sym typeface="Figtree"/>
              </a:rPr>
              <a:t>Question of the Day</a:t>
            </a:r>
            <a:endParaRPr sz="3000" b="1">
              <a:latin typeface="Figtree"/>
              <a:ea typeface="Figtree"/>
              <a:cs typeface="Figtree"/>
              <a:sym typeface="Figtree"/>
            </a:endParaRPr>
          </a:p>
        </p:txBody>
      </p:sp>
      <p:sp>
        <p:nvSpPr>
          <p:cNvPr id="63" name="Google Shape;63;p10"/>
          <p:cNvSpPr txBox="1">
            <a:spLocks noGrp="1"/>
          </p:cNvSpPr>
          <p:nvPr>
            <p:ph type="body" idx="1"/>
          </p:nvPr>
        </p:nvSpPr>
        <p:spPr>
          <a:xfrm>
            <a:off x="457200" y="1554480"/>
            <a:ext cx="8229600" cy="2286000"/>
          </a:xfrm>
          <a:prstGeom prst="rect">
            <a:avLst/>
          </a:prstGeom>
        </p:spPr>
        <p:txBody>
          <a:bodyPr spcFirstLastPara="1" wrap="square" lIns="91425" tIns="91425" rIns="91425" bIns="91425" anchor="t" anchorCtr="0">
            <a:noAutofit/>
          </a:bodyPr>
          <a:lstStyle>
            <a:lvl1pPr marL="457200" lvl="0" indent="-381000" algn="ctr">
              <a:spcBef>
                <a:spcPts val="0"/>
              </a:spcBef>
              <a:spcAft>
                <a:spcPts val="0"/>
              </a:spcAft>
              <a:buSzPts val="2400"/>
              <a:buChar char="●"/>
              <a:defRPr/>
            </a:lvl1pPr>
            <a:lvl2pPr marL="914400" lvl="1" indent="-381000" algn="ctr">
              <a:spcBef>
                <a:spcPts val="1600"/>
              </a:spcBef>
              <a:spcAft>
                <a:spcPts val="0"/>
              </a:spcAft>
              <a:buSzPts val="2400"/>
              <a:buChar char="○"/>
              <a:defRPr/>
            </a:lvl2pPr>
            <a:lvl3pPr marL="1371600" lvl="2" indent="-381000" algn="ctr">
              <a:spcBef>
                <a:spcPts val="1600"/>
              </a:spcBef>
              <a:spcAft>
                <a:spcPts val="0"/>
              </a:spcAft>
              <a:buSzPts val="2400"/>
              <a:buChar char="■"/>
              <a:defRPr/>
            </a:lvl3pPr>
            <a:lvl4pPr marL="1828800" lvl="3" indent="-381000" algn="ctr">
              <a:spcBef>
                <a:spcPts val="1600"/>
              </a:spcBef>
              <a:spcAft>
                <a:spcPts val="0"/>
              </a:spcAft>
              <a:buSzPts val="2400"/>
              <a:buChar char="●"/>
              <a:defRPr/>
            </a:lvl4pPr>
            <a:lvl5pPr marL="2286000" lvl="4" indent="-381000" algn="ctr">
              <a:spcBef>
                <a:spcPts val="1600"/>
              </a:spcBef>
              <a:spcAft>
                <a:spcPts val="0"/>
              </a:spcAft>
              <a:buSzPts val="2400"/>
              <a:buChar char="○"/>
              <a:defRPr/>
            </a:lvl5pPr>
            <a:lvl6pPr marL="2743200" lvl="5" indent="-381000" algn="ctr">
              <a:spcBef>
                <a:spcPts val="1600"/>
              </a:spcBef>
              <a:spcAft>
                <a:spcPts val="0"/>
              </a:spcAft>
              <a:buSzPts val="2400"/>
              <a:buChar char="■"/>
              <a:defRPr/>
            </a:lvl6pPr>
            <a:lvl7pPr marL="3200400" lvl="6" indent="-381000" algn="ctr">
              <a:spcBef>
                <a:spcPts val="1600"/>
              </a:spcBef>
              <a:spcAft>
                <a:spcPts val="0"/>
              </a:spcAft>
              <a:buSzPts val="2400"/>
              <a:buChar char="●"/>
              <a:defRPr/>
            </a:lvl7pPr>
            <a:lvl8pPr marL="3657600" lvl="7" indent="-381000" algn="ctr">
              <a:spcBef>
                <a:spcPts val="1600"/>
              </a:spcBef>
              <a:spcAft>
                <a:spcPts val="0"/>
              </a:spcAft>
              <a:buSzPts val="2400"/>
              <a:buChar char="○"/>
              <a:defRPr/>
            </a:lvl8pPr>
            <a:lvl9pPr marL="4114800" lvl="8" indent="-381000" algn="ctr">
              <a:spcBef>
                <a:spcPts val="1600"/>
              </a:spcBef>
              <a:spcAft>
                <a:spcPts val="1600"/>
              </a:spcAft>
              <a:buSzPts val="2400"/>
              <a:buChar char="■"/>
              <a:defRPr/>
            </a:lvl9pPr>
          </a:lstStyle>
          <a:p>
            <a:endParaRPr/>
          </a:p>
        </p:txBody>
      </p:sp>
      <p:sp>
        <p:nvSpPr>
          <p:cNvPr id="64" name="Google Shape;64;p10"/>
          <p:cNvSpPr txBox="1"/>
          <p:nvPr/>
        </p:nvSpPr>
        <p:spPr>
          <a:xfrm>
            <a:off x="91452" y="4500"/>
            <a:ext cx="5696400" cy="320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500" b="1">
                <a:solidFill>
                  <a:schemeClr val="lt1"/>
                </a:solidFill>
                <a:latin typeface="Figtree"/>
                <a:ea typeface="Figtree"/>
                <a:cs typeface="Figtree"/>
                <a:sym typeface="Figtree"/>
              </a:rPr>
              <a:t>Problem Solving with AI</a:t>
            </a:r>
            <a:r>
              <a:rPr lang="en">
                <a:solidFill>
                  <a:schemeClr val="lt1"/>
                </a:solidFill>
                <a:latin typeface="Figtree"/>
                <a:ea typeface="Figtree"/>
                <a:cs typeface="Figtree"/>
                <a:sym typeface="Figtree"/>
              </a:rPr>
              <a:t>  </a:t>
            </a:r>
            <a:r>
              <a:rPr lang="en" sz="1300">
                <a:solidFill>
                  <a:schemeClr val="lt1"/>
                </a:solidFill>
                <a:latin typeface="Figtree"/>
                <a:ea typeface="Figtree"/>
                <a:cs typeface="Figtree"/>
                <a:sym typeface="Figtree"/>
              </a:rPr>
              <a:t>Talking to Machines</a:t>
            </a:r>
            <a:r>
              <a:rPr lang="en" sz="1300">
                <a:solidFill>
                  <a:srgbClr val="FFFFFF"/>
                </a:solidFill>
                <a:latin typeface="Figtree"/>
                <a:ea typeface="Figtree"/>
                <a:cs typeface="Figtree"/>
                <a:sym typeface="Figtree"/>
              </a:rPr>
              <a:t> </a:t>
            </a:r>
            <a:r>
              <a:rPr lang="en" sz="1300">
                <a:solidFill>
                  <a:schemeClr val="lt1"/>
                </a:solidFill>
                <a:latin typeface="Figtree"/>
                <a:ea typeface="Figtree"/>
                <a:cs typeface="Figtree"/>
                <a:sym typeface="Figtree"/>
              </a:rPr>
              <a:t>–</a:t>
            </a:r>
            <a:r>
              <a:rPr lang="en" sz="1300">
                <a:solidFill>
                  <a:srgbClr val="FFFFFF"/>
                </a:solidFill>
                <a:latin typeface="Figtree"/>
                <a:ea typeface="Figtree"/>
                <a:cs typeface="Figtree"/>
                <a:sym typeface="Figtree"/>
              </a:rPr>
              <a:t> Warm Up</a:t>
            </a:r>
            <a:endParaRPr sz="1300">
              <a:solidFill>
                <a:srgbClr val="FFFFFF"/>
              </a:solidFill>
              <a:latin typeface="Figtree"/>
              <a:ea typeface="Figtree"/>
              <a:cs typeface="Figtree"/>
              <a:sym typeface="Figtree"/>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445025"/>
            <a:ext cx="8229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800"/>
              <a:buFont typeface="Figtree"/>
              <a:buNone/>
              <a:defRPr sz="2800" b="1">
                <a:solidFill>
                  <a:schemeClr val="dk1"/>
                </a:solidFill>
                <a:latin typeface="Figtree"/>
                <a:ea typeface="Figtree"/>
                <a:cs typeface="Figtree"/>
                <a:sym typeface="Figtree"/>
              </a:defRPr>
            </a:lvl1pPr>
            <a:lvl2pPr lvl="1" rtl="0">
              <a:spcBef>
                <a:spcPts val="0"/>
              </a:spcBef>
              <a:spcAft>
                <a:spcPts val="0"/>
              </a:spcAft>
              <a:buClr>
                <a:schemeClr val="dk1"/>
              </a:buClr>
              <a:buSzPts val="2800"/>
              <a:buFont typeface="Figtree"/>
              <a:buNone/>
              <a:defRPr sz="2800" b="1">
                <a:solidFill>
                  <a:schemeClr val="dk1"/>
                </a:solidFill>
                <a:latin typeface="Figtree"/>
                <a:ea typeface="Figtree"/>
                <a:cs typeface="Figtree"/>
                <a:sym typeface="Figtree"/>
              </a:defRPr>
            </a:lvl2pPr>
            <a:lvl3pPr lvl="2" rtl="0">
              <a:spcBef>
                <a:spcPts val="0"/>
              </a:spcBef>
              <a:spcAft>
                <a:spcPts val="0"/>
              </a:spcAft>
              <a:buClr>
                <a:schemeClr val="dk1"/>
              </a:buClr>
              <a:buSzPts val="2800"/>
              <a:buFont typeface="Figtree"/>
              <a:buNone/>
              <a:defRPr sz="2800" b="1">
                <a:solidFill>
                  <a:schemeClr val="dk1"/>
                </a:solidFill>
                <a:latin typeface="Figtree"/>
                <a:ea typeface="Figtree"/>
                <a:cs typeface="Figtree"/>
                <a:sym typeface="Figtree"/>
              </a:defRPr>
            </a:lvl3pPr>
            <a:lvl4pPr lvl="3" rtl="0">
              <a:spcBef>
                <a:spcPts val="0"/>
              </a:spcBef>
              <a:spcAft>
                <a:spcPts val="0"/>
              </a:spcAft>
              <a:buClr>
                <a:schemeClr val="dk1"/>
              </a:buClr>
              <a:buSzPts val="2800"/>
              <a:buFont typeface="Figtree"/>
              <a:buNone/>
              <a:defRPr sz="2800" b="1">
                <a:solidFill>
                  <a:schemeClr val="dk1"/>
                </a:solidFill>
                <a:latin typeface="Figtree"/>
                <a:ea typeface="Figtree"/>
                <a:cs typeface="Figtree"/>
                <a:sym typeface="Figtree"/>
              </a:defRPr>
            </a:lvl4pPr>
            <a:lvl5pPr lvl="4" rtl="0">
              <a:spcBef>
                <a:spcPts val="0"/>
              </a:spcBef>
              <a:spcAft>
                <a:spcPts val="0"/>
              </a:spcAft>
              <a:buClr>
                <a:schemeClr val="dk1"/>
              </a:buClr>
              <a:buSzPts val="2800"/>
              <a:buFont typeface="Figtree"/>
              <a:buNone/>
              <a:defRPr sz="2800" b="1">
                <a:solidFill>
                  <a:schemeClr val="dk1"/>
                </a:solidFill>
                <a:latin typeface="Figtree"/>
                <a:ea typeface="Figtree"/>
                <a:cs typeface="Figtree"/>
                <a:sym typeface="Figtree"/>
              </a:defRPr>
            </a:lvl5pPr>
            <a:lvl6pPr lvl="5" rtl="0">
              <a:spcBef>
                <a:spcPts val="0"/>
              </a:spcBef>
              <a:spcAft>
                <a:spcPts val="0"/>
              </a:spcAft>
              <a:buClr>
                <a:schemeClr val="dk1"/>
              </a:buClr>
              <a:buSzPts val="2800"/>
              <a:buFont typeface="Figtree"/>
              <a:buNone/>
              <a:defRPr sz="2800" b="1">
                <a:solidFill>
                  <a:schemeClr val="dk1"/>
                </a:solidFill>
                <a:latin typeface="Figtree"/>
                <a:ea typeface="Figtree"/>
                <a:cs typeface="Figtree"/>
                <a:sym typeface="Figtree"/>
              </a:defRPr>
            </a:lvl6pPr>
            <a:lvl7pPr lvl="6" rtl="0">
              <a:spcBef>
                <a:spcPts val="0"/>
              </a:spcBef>
              <a:spcAft>
                <a:spcPts val="0"/>
              </a:spcAft>
              <a:buClr>
                <a:schemeClr val="dk1"/>
              </a:buClr>
              <a:buSzPts val="2800"/>
              <a:buFont typeface="Figtree"/>
              <a:buNone/>
              <a:defRPr sz="2800" b="1">
                <a:solidFill>
                  <a:schemeClr val="dk1"/>
                </a:solidFill>
                <a:latin typeface="Figtree"/>
                <a:ea typeface="Figtree"/>
                <a:cs typeface="Figtree"/>
                <a:sym typeface="Figtree"/>
              </a:defRPr>
            </a:lvl7pPr>
            <a:lvl8pPr lvl="7" rtl="0">
              <a:spcBef>
                <a:spcPts val="0"/>
              </a:spcBef>
              <a:spcAft>
                <a:spcPts val="0"/>
              </a:spcAft>
              <a:buClr>
                <a:schemeClr val="dk1"/>
              </a:buClr>
              <a:buSzPts val="2800"/>
              <a:buFont typeface="Figtree"/>
              <a:buNone/>
              <a:defRPr sz="2800" b="1">
                <a:solidFill>
                  <a:schemeClr val="dk1"/>
                </a:solidFill>
                <a:latin typeface="Figtree"/>
                <a:ea typeface="Figtree"/>
                <a:cs typeface="Figtree"/>
                <a:sym typeface="Figtree"/>
              </a:defRPr>
            </a:lvl8pPr>
            <a:lvl9pPr lvl="8" rtl="0">
              <a:spcBef>
                <a:spcPts val="0"/>
              </a:spcBef>
              <a:spcAft>
                <a:spcPts val="0"/>
              </a:spcAft>
              <a:buClr>
                <a:schemeClr val="dk1"/>
              </a:buClr>
              <a:buSzPts val="2800"/>
              <a:buFont typeface="Figtree"/>
              <a:buNone/>
              <a:defRPr sz="2800" b="1">
                <a:solidFill>
                  <a:schemeClr val="dk1"/>
                </a:solidFill>
                <a:latin typeface="Figtree"/>
                <a:ea typeface="Figtree"/>
                <a:cs typeface="Figtree"/>
                <a:sym typeface="Figtree"/>
              </a:defRPr>
            </a:lvl9pPr>
          </a:lstStyle>
          <a:p>
            <a:endParaRPr/>
          </a:p>
        </p:txBody>
      </p:sp>
      <p:sp>
        <p:nvSpPr>
          <p:cNvPr id="7" name="Google Shape;7;p1"/>
          <p:cNvSpPr txBox="1">
            <a:spLocks noGrp="1"/>
          </p:cNvSpPr>
          <p:nvPr>
            <p:ph type="body" idx="1"/>
          </p:nvPr>
        </p:nvSpPr>
        <p:spPr>
          <a:xfrm>
            <a:off x="457200" y="1152475"/>
            <a:ext cx="8331600" cy="3416400"/>
          </a:xfrm>
          <a:prstGeom prst="rect">
            <a:avLst/>
          </a:prstGeom>
          <a:noFill/>
          <a:ln>
            <a:noFill/>
          </a:ln>
        </p:spPr>
        <p:txBody>
          <a:bodyPr spcFirstLastPara="1" wrap="square" lIns="91425" tIns="91425" rIns="91425" bIns="91425" anchor="t" anchorCtr="0">
            <a:noAutofit/>
          </a:bodyPr>
          <a:lstStyle>
            <a:lvl1pPr marL="457200" lvl="0" indent="-381000" rtl="0">
              <a:lnSpc>
                <a:spcPct val="115000"/>
              </a:lnSpc>
              <a:spcBef>
                <a:spcPts val="0"/>
              </a:spcBef>
              <a:spcAft>
                <a:spcPts val="0"/>
              </a:spcAft>
              <a:buClr>
                <a:schemeClr val="dk1"/>
              </a:buClr>
              <a:buSzPts val="2400"/>
              <a:buFont typeface="Figtree"/>
              <a:buChar char="●"/>
              <a:defRPr sz="2400">
                <a:solidFill>
                  <a:schemeClr val="dk1"/>
                </a:solidFill>
                <a:latin typeface="Figtree"/>
                <a:ea typeface="Figtree"/>
                <a:cs typeface="Figtree"/>
                <a:sym typeface="Figtree"/>
              </a:defRPr>
            </a:lvl1pPr>
            <a:lvl2pPr marL="914400" lvl="1" indent="-381000" rtl="0">
              <a:lnSpc>
                <a:spcPct val="115000"/>
              </a:lnSpc>
              <a:spcBef>
                <a:spcPts val="1600"/>
              </a:spcBef>
              <a:spcAft>
                <a:spcPts val="0"/>
              </a:spcAft>
              <a:buClr>
                <a:schemeClr val="dk1"/>
              </a:buClr>
              <a:buSzPts val="2400"/>
              <a:buFont typeface="Figtree"/>
              <a:buChar char="○"/>
              <a:defRPr sz="2400">
                <a:solidFill>
                  <a:schemeClr val="dk1"/>
                </a:solidFill>
                <a:latin typeface="Figtree"/>
                <a:ea typeface="Figtree"/>
                <a:cs typeface="Figtree"/>
                <a:sym typeface="Figtree"/>
              </a:defRPr>
            </a:lvl2pPr>
            <a:lvl3pPr marL="1371600" lvl="2" indent="-381000" rtl="0">
              <a:lnSpc>
                <a:spcPct val="115000"/>
              </a:lnSpc>
              <a:spcBef>
                <a:spcPts val="1600"/>
              </a:spcBef>
              <a:spcAft>
                <a:spcPts val="0"/>
              </a:spcAft>
              <a:buClr>
                <a:schemeClr val="dk1"/>
              </a:buClr>
              <a:buSzPts val="2400"/>
              <a:buFont typeface="Figtree"/>
              <a:buChar char="■"/>
              <a:defRPr sz="2400">
                <a:solidFill>
                  <a:schemeClr val="dk1"/>
                </a:solidFill>
                <a:latin typeface="Figtree"/>
                <a:ea typeface="Figtree"/>
                <a:cs typeface="Figtree"/>
                <a:sym typeface="Figtree"/>
              </a:defRPr>
            </a:lvl3pPr>
            <a:lvl4pPr marL="1828800" lvl="3" indent="-381000" rtl="0">
              <a:lnSpc>
                <a:spcPct val="115000"/>
              </a:lnSpc>
              <a:spcBef>
                <a:spcPts val="1600"/>
              </a:spcBef>
              <a:spcAft>
                <a:spcPts val="0"/>
              </a:spcAft>
              <a:buClr>
                <a:schemeClr val="dk1"/>
              </a:buClr>
              <a:buSzPts val="2400"/>
              <a:buFont typeface="Figtree"/>
              <a:buChar char="●"/>
              <a:defRPr sz="2400">
                <a:solidFill>
                  <a:schemeClr val="dk1"/>
                </a:solidFill>
                <a:latin typeface="Figtree"/>
                <a:ea typeface="Figtree"/>
                <a:cs typeface="Figtree"/>
                <a:sym typeface="Figtree"/>
              </a:defRPr>
            </a:lvl4pPr>
            <a:lvl5pPr marL="2286000" lvl="4" indent="-381000" rtl="0">
              <a:lnSpc>
                <a:spcPct val="115000"/>
              </a:lnSpc>
              <a:spcBef>
                <a:spcPts val="1600"/>
              </a:spcBef>
              <a:spcAft>
                <a:spcPts val="0"/>
              </a:spcAft>
              <a:buClr>
                <a:schemeClr val="dk1"/>
              </a:buClr>
              <a:buSzPts val="2400"/>
              <a:buFont typeface="Figtree"/>
              <a:buChar char="○"/>
              <a:defRPr sz="2400">
                <a:solidFill>
                  <a:schemeClr val="dk1"/>
                </a:solidFill>
                <a:latin typeface="Figtree"/>
                <a:ea typeface="Figtree"/>
                <a:cs typeface="Figtree"/>
                <a:sym typeface="Figtree"/>
              </a:defRPr>
            </a:lvl5pPr>
            <a:lvl6pPr marL="2743200" lvl="5" indent="-381000" rtl="0">
              <a:lnSpc>
                <a:spcPct val="115000"/>
              </a:lnSpc>
              <a:spcBef>
                <a:spcPts val="1600"/>
              </a:spcBef>
              <a:spcAft>
                <a:spcPts val="0"/>
              </a:spcAft>
              <a:buClr>
                <a:schemeClr val="dk1"/>
              </a:buClr>
              <a:buSzPts val="2400"/>
              <a:buFont typeface="Figtree"/>
              <a:buChar char="■"/>
              <a:defRPr sz="2400">
                <a:solidFill>
                  <a:schemeClr val="dk1"/>
                </a:solidFill>
                <a:latin typeface="Figtree"/>
                <a:ea typeface="Figtree"/>
                <a:cs typeface="Figtree"/>
                <a:sym typeface="Figtree"/>
              </a:defRPr>
            </a:lvl6pPr>
            <a:lvl7pPr marL="3200400" lvl="6" indent="-381000" rtl="0">
              <a:lnSpc>
                <a:spcPct val="115000"/>
              </a:lnSpc>
              <a:spcBef>
                <a:spcPts val="1600"/>
              </a:spcBef>
              <a:spcAft>
                <a:spcPts val="0"/>
              </a:spcAft>
              <a:buClr>
                <a:schemeClr val="dk1"/>
              </a:buClr>
              <a:buSzPts val="2400"/>
              <a:buFont typeface="Figtree"/>
              <a:buChar char="●"/>
              <a:defRPr sz="2400">
                <a:solidFill>
                  <a:schemeClr val="dk1"/>
                </a:solidFill>
                <a:latin typeface="Figtree"/>
                <a:ea typeface="Figtree"/>
                <a:cs typeface="Figtree"/>
                <a:sym typeface="Figtree"/>
              </a:defRPr>
            </a:lvl7pPr>
            <a:lvl8pPr marL="3657600" lvl="7" indent="-381000" rtl="0">
              <a:lnSpc>
                <a:spcPct val="115000"/>
              </a:lnSpc>
              <a:spcBef>
                <a:spcPts val="1600"/>
              </a:spcBef>
              <a:spcAft>
                <a:spcPts val="0"/>
              </a:spcAft>
              <a:buClr>
                <a:schemeClr val="dk1"/>
              </a:buClr>
              <a:buSzPts val="2400"/>
              <a:buFont typeface="Figtree"/>
              <a:buChar char="○"/>
              <a:defRPr sz="2400">
                <a:solidFill>
                  <a:schemeClr val="dk1"/>
                </a:solidFill>
                <a:latin typeface="Figtree"/>
                <a:ea typeface="Figtree"/>
                <a:cs typeface="Figtree"/>
                <a:sym typeface="Figtree"/>
              </a:defRPr>
            </a:lvl8pPr>
            <a:lvl9pPr marL="4114800" lvl="8" indent="-381000" rtl="0">
              <a:lnSpc>
                <a:spcPct val="115000"/>
              </a:lnSpc>
              <a:spcBef>
                <a:spcPts val="1600"/>
              </a:spcBef>
              <a:spcAft>
                <a:spcPts val="1600"/>
              </a:spcAft>
              <a:buClr>
                <a:schemeClr val="dk1"/>
              </a:buClr>
              <a:buSzPts val="2400"/>
              <a:buFont typeface="Figtree"/>
              <a:buChar char="■"/>
              <a:defRPr sz="2400">
                <a:solidFill>
                  <a:schemeClr val="dk1"/>
                </a:solidFill>
                <a:latin typeface="Figtree"/>
                <a:ea typeface="Figtree"/>
                <a:cs typeface="Figtree"/>
                <a:sym typeface="Figtree"/>
              </a:defRPr>
            </a:lvl9pPr>
          </a:lstStyle>
          <a:p>
            <a:endParaRPr/>
          </a:p>
        </p:txBody>
      </p:sp>
      <p:pic>
        <p:nvPicPr>
          <p:cNvPr id="8" name="Google Shape;8;p1"/>
          <p:cNvPicPr preferRelativeResize="0"/>
          <p:nvPr/>
        </p:nvPicPr>
        <p:blipFill>
          <a:blip r:embed="rId16">
            <a:alphaModFix/>
          </a:blip>
          <a:stretch>
            <a:fillRect/>
          </a:stretch>
        </p:blipFill>
        <p:spPr>
          <a:xfrm>
            <a:off x="8788860" y="4799508"/>
            <a:ext cx="242875" cy="23682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8" r:id="rId10"/>
    <p:sldLayoutId id="2147483660" r:id="rId11"/>
    <p:sldLayoutId id="2147483663" r:id="rId12"/>
    <p:sldLayoutId id="2147483664" r:id="rId13"/>
    <p:sldLayoutId id="2147483665"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8.xml"/><Relationship Id="rId5" Type="http://schemas.openxmlformats.org/officeDocument/2006/relationships/image" Target="../media/image14.jpg"/><Relationship Id="rId4" Type="http://schemas.openxmlformats.org/officeDocument/2006/relationships/hyperlink" Target="http://www.youtube.com/watch?v=J3Oh2-cVrgs"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8.xml"/><Relationship Id="rId5" Type="http://schemas.openxmlformats.org/officeDocument/2006/relationships/image" Target="../media/image5.jpg"/><Relationship Id="rId4" Type="http://schemas.openxmlformats.org/officeDocument/2006/relationships/hyperlink" Target="http://www.youtube.com/watch?v=O_VjO1cx-No"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23"/>
          <p:cNvSpPr txBox="1">
            <a:spLocks noGrp="1"/>
          </p:cNvSpPr>
          <p:nvPr>
            <p:ph type="title"/>
          </p:nvPr>
        </p:nvSpPr>
        <p:spPr>
          <a:xfrm>
            <a:off x="914400" y="1737360"/>
            <a:ext cx="7315200" cy="1828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800"/>
              <a:t>Lesson </a:t>
            </a:r>
            <a:r>
              <a:rPr lang="en"/>
              <a:t>1</a:t>
            </a:r>
            <a:r>
              <a:rPr lang="en" sz="4800"/>
              <a:t>: </a:t>
            </a:r>
            <a:r>
              <a:rPr lang="en"/>
              <a:t>Talking to Machines</a:t>
            </a:r>
            <a:endParaRPr sz="4800"/>
          </a:p>
        </p:txBody>
      </p:sp>
      <p:sp>
        <p:nvSpPr>
          <p:cNvPr id="163" name="Google Shape;163;p23"/>
          <p:cNvSpPr txBox="1">
            <a:spLocks noGrp="1"/>
          </p:cNvSpPr>
          <p:nvPr>
            <p:ph type="subTitle" idx="1"/>
          </p:nvPr>
        </p:nvSpPr>
        <p:spPr>
          <a:xfrm>
            <a:off x="1245750" y="4114800"/>
            <a:ext cx="6652500" cy="6318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a:t>Problem Solving with AI</a:t>
            </a:r>
            <a:endParaRPr sz="24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39"/>
          <p:cNvSpPr txBox="1">
            <a:spLocks noGrp="1"/>
          </p:cNvSpPr>
          <p:nvPr>
            <p:ph type="title" idx="4294967295"/>
          </p:nvPr>
        </p:nvSpPr>
        <p:spPr>
          <a:xfrm>
            <a:off x="482525" y="638000"/>
            <a:ext cx="8204400" cy="634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Failed Predictions</a:t>
            </a:r>
            <a:endParaRPr/>
          </a:p>
        </p:txBody>
      </p:sp>
      <p:pic>
        <p:nvPicPr>
          <p:cNvPr id="293" name="Google Shape;293;p39" title="keysontable.webp.png"/>
          <p:cNvPicPr preferRelativeResize="0"/>
          <p:nvPr/>
        </p:nvPicPr>
        <p:blipFill>
          <a:blip r:embed="rId3">
            <a:alphaModFix/>
          </a:blip>
          <a:stretch>
            <a:fillRect/>
          </a:stretch>
        </p:blipFill>
        <p:spPr>
          <a:xfrm>
            <a:off x="4976125" y="1693475"/>
            <a:ext cx="3129275" cy="2857025"/>
          </a:xfrm>
          <a:prstGeom prst="rect">
            <a:avLst/>
          </a:prstGeom>
          <a:noFill/>
          <a:ln w="19050" cap="flat" cmpd="sng">
            <a:solidFill>
              <a:schemeClr val="dk1"/>
            </a:solidFill>
            <a:prstDash val="solid"/>
            <a:round/>
            <a:headEnd type="none" w="sm" len="sm"/>
            <a:tailEnd type="none" w="sm" len="sm"/>
          </a:ln>
        </p:spPr>
      </p:pic>
      <p:sp>
        <p:nvSpPr>
          <p:cNvPr id="294" name="Google Shape;294;p39"/>
          <p:cNvSpPr txBox="1">
            <a:spLocks noGrp="1"/>
          </p:cNvSpPr>
          <p:nvPr>
            <p:ph type="body" idx="4294967295"/>
          </p:nvPr>
        </p:nvSpPr>
        <p:spPr>
          <a:xfrm>
            <a:off x="482450" y="1335975"/>
            <a:ext cx="3534900" cy="1828500"/>
          </a:xfrm>
          <a:prstGeom prst="rect">
            <a:avLst/>
          </a:prstGeom>
        </p:spPr>
        <p:txBody>
          <a:bodyPr spcFirstLastPara="1" wrap="square" lIns="91425" tIns="91425" rIns="91425" bIns="91425" anchor="t" anchorCtr="0">
            <a:spAutoFit/>
          </a:bodyPr>
          <a:lstStyle/>
          <a:p>
            <a:pPr marL="0" lvl="0" indent="0" algn="l" rtl="0">
              <a:spcBef>
                <a:spcPts val="0"/>
              </a:spcBef>
              <a:spcAft>
                <a:spcPts val="1600"/>
              </a:spcAft>
              <a:buNone/>
            </a:pPr>
            <a:r>
              <a:rPr lang="en"/>
              <a:t>Probability-driven predictions can fail because they don't rely on meaning.</a:t>
            </a:r>
            <a:endParaRPr b="1"/>
          </a:p>
        </p:txBody>
      </p:sp>
      <p:sp>
        <p:nvSpPr>
          <p:cNvPr id="295" name="Google Shape;295;p39"/>
          <p:cNvSpPr txBox="1"/>
          <p:nvPr/>
        </p:nvSpPr>
        <p:spPr>
          <a:xfrm>
            <a:off x="4228075" y="4091800"/>
            <a:ext cx="4748100" cy="4002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1600"/>
              </a:spcAft>
              <a:buNone/>
            </a:pPr>
            <a:endParaRPr/>
          </a:p>
        </p:txBody>
      </p:sp>
      <p:sp>
        <p:nvSpPr>
          <p:cNvPr id="296" name="Google Shape;296;p39"/>
          <p:cNvSpPr txBox="1"/>
          <p:nvPr/>
        </p:nvSpPr>
        <p:spPr>
          <a:xfrm>
            <a:off x="4324511" y="1068625"/>
            <a:ext cx="4432500" cy="5079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1600"/>
              </a:spcAft>
              <a:buNone/>
            </a:pPr>
            <a:r>
              <a:rPr lang="en" sz="2100" b="1">
                <a:solidFill>
                  <a:schemeClr val="dk1"/>
                </a:solidFill>
                <a:latin typeface="Figtree"/>
                <a:ea typeface="Figtree"/>
                <a:cs typeface="Figtree"/>
                <a:sym typeface="Figtree"/>
              </a:rPr>
              <a:t>Draw "the keys are on the table".</a:t>
            </a:r>
            <a:endParaRPr sz="21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40"/>
          <p:cNvSpPr txBox="1">
            <a:spLocks noGrp="1"/>
          </p:cNvSpPr>
          <p:nvPr>
            <p:ph type="title" idx="4294967295"/>
          </p:nvPr>
        </p:nvSpPr>
        <p:spPr>
          <a:xfrm>
            <a:off x="482525" y="638000"/>
            <a:ext cx="3745500" cy="634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Why Did the AI Fail?</a:t>
            </a:r>
            <a:endParaRPr/>
          </a:p>
        </p:txBody>
      </p:sp>
      <p:sp>
        <p:nvSpPr>
          <p:cNvPr id="302" name="Google Shape;302;p40"/>
          <p:cNvSpPr txBox="1">
            <a:spLocks noGrp="1"/>
          </p:cNvSpPr>
          <p:nvPr>
            <p:ph type="body" idx="4294967295"/>
          </p:nvPr>
        </p:nvSpPr>
        <p:spPr>
          <a:xfrm>
            <a:off x="482450" y="1335975"/>
            <a:ext cx="3534900" cy="32610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The AI focused on the words "keys", "on", and "table" and abstracted away unnecessary details of the prompt.</a:t>
            </a:r>
            <a:endParaRPr/>
          </a:p>
        </p:txBody>
      </p:sp>
      <p:sp>
        <p:nvSpPr>
          <p:cNvPr id="303" name="Google Shape;303;p40"/>
          <p:cNvSpPr txBox="1"/>
          <p:nvPr/>
        </p:nvSpPr>
        <p:spPr>
          <a:xfrm>
            <a:off x="4228075" y="4091800"/>
            <a:ext cx="4748100" cy="4002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1600"/>
              </a:spcAft>
              <a:buNone/>
            </a:pPr>
            <a:endParaRPr/>
          </a:p>
        </p:txBody>
      </p:sp>
      <p:pic>
        <p:nvPicPr>
          <p:cNvPr id="304" name="Google Shape;304;p40" title="keysontable.webp.png"/>
          <p:cNvPicPr preferRelativeResize="0"/>
          <p:nvPr/>
        </p:nvPicPr>
        <p:blipFill>
          <a:blip r:embed="rId3">
            <a:alphaModFix/>
          </a:blip>
          <a:stretch>
            <a:fillRect/>
          </a:stretch>
        </p:blipFill>
        <p:spPr>
          <a:xfrm>
            <a:off x="4976125" y="1693475"/>
            <a:ext cx="3129275" cy="2857025"/>
          </a:xfrm>
          <a:prstGeom prst="rect">
            <a:avLst/>
          </a:prstGeom>
          <a:noFill/>
          <a:ln w="19050" cap="flat" cmpd="sng">
            <a:solidFill>
              <a:schemeClr val="dk1"/>
            </a:solidFill>
            <a:prstDash val="solid"/>
            <a:round/>
            <a:headEnd type="none" w="sm" len="sm"/>
            <a:tailEnd type="none" w="sm" len="sm"/>
          </a:ln>
        </p:spPr>
      </p:pic>
      <p:sp>
        <p:nvSpPr>
          <p:cNvPr id="305" name="Google Shape;305;p40"/>
          <p:cNvSpPr txBox="1"/>
          <p:nvPr/>
        </p:nvSpPr>
        <p:spPr>
          <a:xfrm>
            <a:off x="4324511" y="1068625"/>
            <a:ext cx="4432500" cy="5079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1600"/>
              </a:spcAft>
              <a:buNone/>
            </a:pPr>
            <a:r>
              <a:rPr lang="en" sz="2100" b="1">
                <a:solidFill>
                  <a:schemeClr val="dk1"/>
                </a:solidFill>
                <a:latin typeface="Figtree"/>
                <a:ea typeface="Figtree"/>
                <a:cs typeface="Figtree"/>
                <a:sym typeface="Figtree"/>
              </a:rPr>
              <a:t>Draw "the keys are on the table".</a:t>
            </a:r>
            <a:endParaRPr sz="2100"/>
          </a:p>
        </p:txBody>
      </p:sp>
      <p:sp>
        <p:nvSpPr>
          <p:cNvPr id="306" name="Google Shape;306;p40"/>
          <p:cNvSpPr/>
          <p:nvPr/>
        </p:nvSpPr>
        <p:spPr>
          <a:xfrm>
            <a:off x="5774375" y="1165175"/>
            <a:ext cx="663000" cy="366900"/>
          </a:xfrm>
          <a:prstGeom prst="rect">
            <a:avLst/>
          </a:prstGeom>
          <a:noFill/>
          <a:ln w="3810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Figtree"/>
              <a:ea typeface="Figtree"/>
              <a:cs typeface="Figtree"/>
              <a:sym typeface="Figtree"/>
            </a:endParaRPr>
          </a:p>
        </p:txBody>
      </p:sp>
      <p:sp>
        <p:nvSpPr>
          <p:cNvPr id="307" name="Google Shape;307;p40"/>
          <p:cNvSpPr/>
          <p:nvPr/>
        </p:nvSpPr>
        <p:spPr>
          <a:xfrm>
            <a:off x="6834450" y="1165175"/>
            <a:ext cx="439800" cy="366900"/>
          </a:xfrm>
          <a:prstGeom prst="rect">
            <a:avLst/>
          </a:prstGeom>
          <a:noFill/>
          <a:ln w="3810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Figtree"/>
              <a:ea typeface="Figtree"/>
              <a:cs typeface="Figtree"/>
              <a:sym typeface="Figtree"/>
            </a:endParaRPr>
          </a:p>
        </p:txBody>
      </p:sp>
      <p:sp>
        <p:nvSpPr>
          <p:cNvPr id="308" name="Google Shape;308;p40"/>
          <p:cNvSpPr/>
          <p:nvPr/>
        </p:nvSpPr>
        <p:spPr>
          <a:xfrm>
            <a:off x="7707825" y="1139125"/>
            <a:ext cx="663000" cy="366900"/>
          </a:xfrm>
          <a:prstGeom prst="rect">
            <a:avLst/>
          </a:prstGeom>
          <a:noFill/>
          <a:ln w="38100"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Figtree"/>
              <a:ea typeface="Figtree"/>
              <a:cs typeface="Figtree"/>
              <a:sym typeface="Figtree"/>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41"/>
          <p:cNvSpPr txBox="1">
            <a:spLocks noGrp="1"/>
          </p:cNvSpPr>
          <p:nvPr>
            <p:ph type="title" idx="4294967295"/>
          </p:nvPr>
        </p:nvSpPr>
        <p:spPr>
          <a:xfrm>
            <a:off x="482525" y="638000"/>
            <a:ext cx="3745500" cy="634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What is Abstraction?</a:t>
            </a:r>
            <a:endParaRPr/>
          </a:p>
        </p:txBody>
      </p:sp>
      <p:sp>
        <p:nvSpPr>
          <p:cNvPr id="314" name="Google Shape;314;p41"/>
          <p:cNvSpPr txBox="1">
            <a:spLocks noGrp="1"/>
          </p:cNvSpPr>
          <p:nvPr>
            <p:ph type="body" idx="4294967295"/>
          </p:nvPr>
        </p:nvSpPr>
        <p:spPr>
          <a:xfrm>
            <a:off x="482450" y="1335975"/>
            <a:ext cx="3534900" cy="32610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b="1">
                <a:solidFill>
                  <a:srgbClr val="D70040"/>
                </a:solidFill>
                <a:latin typeface="Short Stack"/>
                <a:ea typeface="Short Stack"/>
                <a:cs typeface="Short Stack"/>
                <a:sym typeface="Short Stack"/>
              </a:rPr>
              <a:t>Abstraction</a:t>
            </a:r>
            <a:r>
              <a:rPr lang="en"/>
              <a:t> is the process of focusing on only the essential details of a problem and ignoring everything else.</a:t>
            </a:r>
            <a:endParaRPr/>
          </a:p>
        </p:txBody>
      </p:sp>
      <p:pic>
        <p:nvPicPr>
          <p:cNvPr id="315" name="Google Shape;315;p41"/>
          <p:cNvPicPr preferRelativeResize="0"/>
          <p:nvPr/>
        </p:nvPicPr>
        <p:blipFill>
          <a:blip r:embed="rId3">
            <a:alphaModFix/>
          </a:blip>
          <a:stretch>
            <a:fillRect/>
          </a:stretch>
        </p:blipFill>
        <p:spPr>
          <a:xfrm>
            <a:off x="5134125" y="941250"/>
            <a:ext cx="3261000" cy="32610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42"/>
          <p:cNvSpPr txBox="1">
            <a:spLocks noGrp="1"/>
          </p:cNvSpPr>
          <p:nvPr>
            <p:ph type="body" idx="4294967295"/>
          </p:nvPr>
        </p:nvSpPr>
        <p:spPr>
          <a:xfrm>
            <a:off x="482450" y="1335975"/>
            <a:ext cx="4525800" cy="3261000"/>
          </a:xfrm>
          <a:prstGeom prst="rect">
            <a:avLst/>
          </a:prstGeom>
        </p:spPr>
        <p:txBody>
          <a:bodyPr spcFirstLastPara="1" wrap="square" lIns="91425" tIns="91425" rIns="91425" bIns="91425" anchor="t" anchorCtr="0">
            <a:noAutofit/>
          </a:bodyPr>
          <a:lstStyle/>
          <a:p>
            <a:pPr marL="0" lvl="0" indent="0" algn="l" rtl="0">
              <a:spcBef>
                <a:spcPts val="0"/>
              </a:spcBef>
              <a:spcAft>
                <a:spcPts val="1000"/>
              </a:spcAft>
              <a:buClr>
                <a:schemeClr val="dk1"/>
              </a:buClr>
              <a:buSzPts val="1100"/>
              <a:buFont typeface="Arial"/>
              <a:buNone/>
            </a:pPr>
            <a:r>
              <a:rPr lang="en"/>
              <a:t>A </a:t>
            </a:r>
            <a:r>
              <a:rPr lang="en" b="1">
                <a:solidFill>
                  <a:srgbClr val="D70040"/>
                </a:solidFill>
                <a:latin typeface="Short Stack"/>
                <a:ea typeface="Short Stack"/>
                <a:cs typeface="Short Stack"/>
                <a:sym typeface="Short Stack"/>
              </a:rPr>
              <a:t>prompt</a:t>
            </a:r>
            <a:r>
              <a:rPr lang="en"/>
              <a:t> is a question, instruction, scenario, or statement provided by the user to guide the AI's response.</a:t>
            </a:r>
            <a:endParaRPr/>
          </a:p>
        </p:txBody>
      </p:sp>
      <p:sp>
        <p:nvSpPr>
          <p:cNvPr id="321" name="Google Shape;321;p42"/>
          <p:cNvSpPr txBox="1">
            <a:spLocks noGrp="1"/>
          </p:cNvSpPr>
          <p:nvPr>
            <p:ph type="title" idx="4294967295"/>
          </p:nvPr>
        </p:nvSpPr>
        <p:spPr>
          <a:xfrm>
            <a:off x="482525" y="638000"/>
            <a:ext cx="3930900" cy="634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What is a Prompt?</a:t>
            </a:r>
            <a:endParaRPr/>
          </a:p>
        </p:txBody>
      </p:sp>
      <p:pic>
        <p:nvPicPr>
          <p:cNvPr id="322" name="Google Shape;322;p42"/>
          <p:cNvPicPr preferRelativeResize="0"/>
          <p:nvPr/>
        </p:nvPicPr>
        <p:blipFill>
          <a:blip r:embed="rId3">
            <a:alphaModFix/>
          </a:blip>
          <a:stretch>
            <a:fillRect/>
          </a:stretch>
        </p:blipFill>
        <p:spPr>
          <a:xfrm>
            <a:off x="5490125" y="1091388"/>
            <a:ext cx="2960724" cy="296072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44"/>
          <p:cNvSpPr txBox="1">
            <a:spLocks noGrp="1"/>
          </p:cNvSpPr>
          <p:nvPr>
            <p:ph type="body" idx="4294967295"/>
          </p:nvPr>
        </p:nvSpPr>
        <p:spPr>
          <a:xfrm>
            <a:off x="436925" y="1430900"/>
            <a:ext cx="3465300" cy="3021000"/>
          </a:xfrm>
          <a:prstGeom prst="rect">
            <a:avLst/>
          </a:prstGeom>
        </p:spPr>
        <p:txBody>
          <a:bodyPr spcFirstLastPara="1" wrap="square" lIns="91425" tIns="91425" rIns="91425" bIns="91425" anchor="t" anchorCtr="0">
            <a:noAutofit/>
          </a:bodyPr>
          <a:lstStyle/>
          <a:p>
            <a:pPr marL="0" lvl="0" indent="0" algn="l" rtl="0">
              <a:spcBef>
                <a:spcPts val="0"/>
              </a:spcBef>
              <a:spcAft>
                <a:spcPts val="1000"/>
              </a:spcAft>
              <a:buClr>
                <a:schemeClr val="dk1"/>
              </a:buClr>
              <a:buSzPts val="1100"/>
              <a:buFont typeface="Arial"/>
              <a:buNone/>
            </a:pPr>
            <a:r>
              <a:rPr lang="en"/>
              <a:t>What tips might you give to someone else who is looking to improve their prompts?</a:t>
            </a:r>
            <a:endParaRPr/>
          </a:p>
        </p:txBody>
      </p:sp>
      <p:grpSp>
        <p:nvGrpSpPr>
          <p:cNvPr id="343" name="Google Shape;343;p44"/>
          <p:cNvGrpSpPr/>
          <p:nvPr/>
        </p:nvGrpSpPr>
        <p:grpSpPr>
          <a:xfrm>
            <a:off x="482450" y="632000"/>
            <a:ext cx="1881425" cy="646500"/>
            <a:chOff x="629200" y="1903500"/>
            <a:chExt cx="1881425" cy="646500"/>
          </a:xfrm>
        </p:grpSpPr>
        <p:pic>
          <p:nvPicPr>
            <p:cNvPr id="344" name="Google Shape;344;p44"/>
            <p:cNvPicPr preferRelativeResize="0"/>
            <p:nvPr/>
          </p:nvPicPr>
          <p:blipFill>
            <a:blip r:embed="rId3">
              <a:alphaModFix/>
            </a:blip>
            <a:stretch>
              <a:fillRect/>
            </a:stretch>
          </p:blipFill>
          <p:spPr>
            <a:xfrm>
              <a:off x="629200" y="2062788"/>
              <a:ext cx="365760" cy="327923"/>
            </a:xfrm>
            <a:prstGeom prst="rect">
              <a:avLst/>
            </a:prstGeom>
            <a:noFill/>
            <a:ln>
              <a:noFill/>
            </a:ln>
          </p:spPr>
        </p:pic>
        <p:sp>
          <p:nvSpPr>
            <p:cNvPr id="345" name="Google Shape;345;p44"/>
            <p:cNvSpPr txBox="1"/>
            <p:nvPr/>
          </p:nvSpPr>
          <p:spPr>
            <a:xfrm>
              <a:off x="1012425" y="1903500"/>
              <a:ext cx="1498200" cy="6465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1600"/>
                </a:spcAft>
                <a:buNone/>
              </a:pPr>
              <a:r>
                <a:rPr lang="en" sz="3000" b="1">
                  <a:solidFill>
                    <a:srgbClr val="000000"/>
                  </a:solidFill>
                  <a:latin typeface="Poppins"/>
                  <a:ea typeface="Poppins"/>
                  <a:cs typeface="Poppins"/>
                  <a:sym typeface="Poppins"/>
                </a:rPr>
                <a:t>Video:</a:t>
              </a:r>
              <a:endParaRPr b="1">
                <a:latin typeface="Poppins"/>
                <a:ea typeface="Poppins"/>
                <a:cs typeface="Poppins"/>
                <a:sym typeface="Poppins"/>
              </a:endParaRPr>
            </a:p>
          </p:txBody>
        </p:sp>
      </p:grpSp>
      <p:pic>
        <p:nvPicPr>
          <p:cNvPr id="346" name="Google Shape;346;p44" descr="The right way to use ChatGPT is by breaking tasks into smaller steps—called chunking—and that’s exactly what I do to plan the perfect 6-day family trip! In this video, I start with local events, then move to family-friendly attractions, and finally build a complete itinerary with activities, meal plans, and driving times. By refining prompts step-by-step, ChatGPT delivers fast, organized, and tailored results. Whether it’s avoiding fast food or keeping travel times short, this AI-powered process makes planning simple and fun. Watch to learn how chunking prompts unlocks ChatGPT’s full potential for smarter AI planning. Subscribe for more AI hacks and weekly tips! &#10;#AITravel #ChatGPT #ChunkingPrompts #AIPlanning #TravelItinerary #FamilyVacationIdeas #TechLifeHacks #AITripPlanner #SmartTravelPlanning #AIHacks #EventPlanning #ChatGPTTips" title="Plan a Perfect Trip with ChatGPT – Chunking Prompts for Better Results!">
            <a:hlinkClick r:id="rId4"/>
          </p:cNvPr>
          <p:cNvPicPr preferRelativeResize="0"/>
          <p:nvPr/>
        </p:nvPicPr>
        <p:blipFill>
          <a:blip r:embed="rId5">
            <a:alphaModFix/>
          </a:blip>
          <a:stretch>
            <a:fillRect/>
          </a:stretch>
        </p:blipFill>
        <p:spPr>
          <a:xfrm>
            <a:off x="4572000" y="1461013"/>
            <a:ext cx="3949300" cy="2221475"/>
          </a:xfrm>
          <a:prstGeom prst="rect">
            <a:avLst/>
          </a:prstGeom>
          <a:noFill/>
          <a:ln w="9525" cap="flat" cmpd="sng">
            <a:solidFill>
              <a:schemeClr val="dk1"/>
            </a:solidFill>
            <a:prstDash val="solid"/>
            <a:round/>
            <a:headEnd type="none" w="sm" len="sm"/>
            <a:tailEnd type="none" w="sm" len="sm"/>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653B40C-88AE-E266-983D-456F956ECF72}"/>
              </a:ext>
            </a:extLst>
          </p:cNvPr>
          <p:cNvSpPr>
            <a:spLocks noGrp="1"/>
          </p:cNvSpPr>
          <p:nvPr>
            <p:ph type="body" idx="1"/>
          </p:nvPr>
        </p:nvSpPr>
        <p:spPr/>
        <p:txBody>
          <a:bodyPr/>
          <a:lstStyle/>
          <a:p>
            <a:r>
              <a:rPr lang="en-US" dirty="0"/>
              <a:t>Complete the activities online</a:t>
            </a:r>
          </a:p>
        </p:txBody>
      </p:sp>
      <p:pic>
        <p:nvPicPr>
          <p:cNvPr id="4" name="Picture 3">
            <a:extLst>
              <a:ext uri="{FF2B5EF4-FFF2-40B4-BE49-F238E27FC236}">
                <a16:creationId xmlns:a16="http://schemas.microsoft.com/office/drawing/2014/main" id="{0158CCDB-3CA5-BED4-3940-47E551714F83}"/>
              </a:ext>
            </a:extLst>
          </p:cNvPr>
          <p:cNvPicPr>
            <a:picLocks noChangeAspect="1"/>
          </p:cNvPicPr>
          <p:nvPr/>
        </p:nvPicPr>
        <p:blipFill>
          <a:blip r:embed="rId2"/>
          <a:stretch>
            <a:fillRect/>
          </a:stretch>
        </p:blipFill>
        <p:spPr>
          <a:xfrm>
            <a:off x="2030510" y="1439915"/>
            <a:ext cx="5082980" cy="3063505"/>
          </a:xfrm>
          <a:prstGeom prst="rect">
            <a:avLst/>
          </a:prstGeom>
        </p:spPr>
      </p:pic>
    </p:spTree>
    <p:extLst>
      <p:ext uri="{BB962C8B-B14F-4D97-AF65-F5344CB8AC3E}">
        <p14:creationId xmlns:p14="http://schemas.microsoft.com/office/powerpoint/2010/main" val="5397082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grpSp>
        <p:nvGrpSpPr>
          <p:cNvPr id="172" name="Google Shape;172;p25"/>
          <p:cNvGrpSpPr/>
          <p:nvPr/>
        </p:nvGrpSpPr>
        <p:grpSpPr>
          <a:xfrm>
            <a:off x="558715" y="613275"/>
            <a:ext cx="2096925" cy="646500"/>
            <a:chOff x="563400" y="640075"/>
            <a:chExt cx="2096925" cy="646500"/>
          </a:xfrm>
        </p:grpSpPr>
        <p:sp>
          <p:nvSpPr>
            <p:cNvPr id="173" name="Google Shape;173;p25"/>
            <p:cNvSpPr txBox="1"/>
            <p:nvPr/>
          </p:nvSpPr>
          <p:spPr>
            <a:xfrm>
              <a:off x="877425" y="640075"/>
              <a:ext cx="1782900" cy="6465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1600"/>
                </a:spcAft>
                <a:buNone/>
              </a:pPr>
              <a:r>
                <a:rPr lang="en" sz="3000" b="1">
                  <a:solidFill>
                    <a:srgbClr val="000000"/>
                  </a:solidFill>
                  <a:latin typeface="Figtree"/>
                  <a:ea typeface="Figtree"/>
                  <a:cs typeface="Figtree"/>
                  <a:sym typeface="Figtree"/>
                </a:rPr>
                <a:t>Do This:</a:t>
              </a:r>
              <a:endParaRPr b="1">
                <a:latin typeface="Figtree"/>
                <a:ea typeface="Figtree"/>
                <a:cs typeface="Figtree"/>
                <a:sym typeface="Figtree"/>
              </a:endParaRPr>
            </a:p>
          </p:txBody>
        </p:sp>
        <p:pic>
          <p:nvPicPr>
            <p:cNvPr id="174" name="Google Shape;174;p25"/>
            <p:cNvPicPr preferRelativeResize="0"/>
            <p:nvPr/>
          </p:nvPicPr>
          <p:blipFill>
            <a:blip r:embed="rId3">
              <a:alphaModFix/>
            </a:blip>
            <a:stretch>
              <a:fillRect/>
            </a:stretch>
          </p:blipFill>
          <p:spPr>
            <a:xfrm>
              <a:off x="563400" y="781162"/>
              <a:ext cx="318052" cy="365760"/>
            </a:xfrm>
            <a:prstGeom prst="rect">
              <a:avLst/>
            </a:prstGeom>
            <a:noFill/>
            <a:ln>
              <a:noFill/>
            </a:ln>
          </p:spPr>
        </p:pic>
      </p:grpSp>
      <p:sp>
        <p:nvSpPr>
          <p:cNvPr id="175" name="Google Shape;175;p25"/>
          <p:cNvSpPr txBox="1">
            <a:spLocks noGrp="1"/>
          </p:cNvSpPr>
          <p:nvPr>
            <p:ph type="body" idx="1"/>
          </p:nvPr>
        </p:nvSpPr>
        <p:spPr>
          <a:xfrm>
            <a:off x="482442" y="1335980"/>
            <a:ext cx="8204400" cy="2743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300" dirty="0"/>
              <a:t>Start with the following phrase:</a:t>
            </a:r>
            <a:endParaRPr sz="2300" dirty="0"/>
          </a:p>
          <a:p>
            <a:pPr marL="0" lvl="0" indent="0" algn="l" rtl="0">
              <a:spcBef>
                <a:spcPts val="1600"/>
              </a:spcBef>
              <a:spcAft>
                <a:spcPts val="0"/>
              </a:spcAft>
              <a:buNone/>
            </a:pPr>
            <a:r>
              <a:rPr lang="en" sz="2300" b="1" dirty="0"/>
              <a:t>A mysterious talking cat started showing up to math class.</a:t>
            </a:r>
            <a:endParaRPr sz="2300" b="1" dirty="0"/>
          </a:p>
          <a:p>
            <a:pPr marL="0" lvl="0" indent="0" algn="l" rtl="0">
              <a:spcBef>
                <a:spcPts val="1600"/>
              </a:spcBef>
              <a:spcAft>
                <a:spcPts val="1600"/>
              </a:spcAft>
              <a:buNone/>
            </a:pPr>
            <a:r>
              <a:rPr lang="en" sz="2300" dirty="0"/>
              <a:t>In your group, take turns building on the conversation by starting your next sentence with "Yes, and . . ."</a:t>
            </a:r>
            <a:endParaRPr sz="23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27"/>
          <p:cNvSpPr txBox="1">
            <a:spLocks noGrp="1"/>
          </p:cNvSpPr>
          <p:nvPr>
            <p:ph type="body" idx="1"/>
          </p:nvPr>
        </p:nvSpPr>
        <p:spPr>
          <a:xfrm>
            <a:off x="558650" y="1845525"/>
            <a:ext cx="2250000" cy="1777500"/>
          </a:xfrm>
          <a:prstGeom prst="rect">
            <a:avLst/>
          </a:prstGeom>
        </p:spPr>
        <p:txBody>
          <a:bodyPr spcFirstLastPara="1" wrap="square" lIns="91425" tIns="91425" rIns="91425" bIns="91425" anchor="t" anchorCtr="0">
            <a:normAutofit fontScale="92500" lnSpcReduction="20000"/>
          </a:bodyPr>
          <a:lstStyle/>
          <a:p>
            <a:pPr marL="0" lvl="0" indent="0" algn="l" rtl="0">
              <a:spcBef>
                <a:spcPts val="0"/>
              </a:spcBef>
              <a:spcAft>
                <a:spcPts val="1600"/>
              </a:spcAft>
              <a:buNone/>
            </a:pPr>
            <a:r>
              <a:rPr lang="en" sz="2300" b="1"/>
              <a:t>A mysterious talking cat started showing up to math class.</a:t>
            </a:r>
            <a:endParaRPr/>
          </a:p>
        </p:txBody>
      </p:sp>
      <p:sp>
        <p:nvSpPr>
          <p:cNvPr id="189" name="Google Shape;189;p27"/>
          <p:cNvSpPr/>
          <p:nvPr/>
        </p:nvSpPr>
        <p:spPr>
          <a:xfrm>
            <a:off x="5615100" y="474575"/>
            <a:ext cx="2462100" cy="1447200"/>
          </a:xfrm>
          <a:prstGeom prst="ellipse">
            <a:avLst/>
          </a:prstGeom>
          <a:solidFill>
            <a:srgbClr val="F3F3F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latin typeface="Figtree"/>
                <a:ea typeface="Figtree"/>
                <a:cs typeface="Figtree"/>
                <a:sym typeface="Figtree"/>
              </a:rPr>
              <a:t>Everyone thought it was a prank</a:t>
            </a:r>
            <a:endParaRPr sz="1800">
              <a:latin typeface="Figtree"/>
              <a:ea typeface="Figtree"/>
              <a:cs typeface="Figtree"/>
              <a:sym typeface="Figtree"/>
            </a:endParaRPr>
          </a:p>
        </p:txBody>
      </p:sp>
      <p:sp>
        <p:nvSpPr>
          <p:cNvPr id="190" name="Google Shape;190;p27"/>
          <p:cNvSpPr/>
          <p:nvPr/>
        </p:nvSpPr>
        <p:spPr>
          <a:xfrm>
            <a:off x="5615100" y="2112450"/>
            <a:ext cx="2462100" cy="1350600"/>
          </a:xfrm>
          <a:prstGeom prst="ellipse">
            <a:avLst/>
          </a:prstGeom>
          <a:solidFill>
            <a:srgbClr val="F3F3F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latin typeface="Figtree"/>
                <a:ea typeface="Figtree"/>
                <a:cs typeface="Figtree"/>
                <a:sym typeface="Figtree"/>
              </a:rPr>
              <a:t>She always sat in the front row </a:t>
            </a:r>
            <a:endParaRPr sz="1800">
              <a:latin typeface="Figtree"/>
              <a:ea typeface="Figtree"/>
              <a:cs typeface="Figtree"/>
              <a:sym typeface="Figtree"/>
            </a:endParaRPr>
          </a:p>
        </p:txBody>
      </p:sp>
      <p:sp>
        <p:nvSpPr>
          <p:cNvPr id="191" name="Google Shape;191;p27"/>
          <p:cNvSpPr/>
          <p:nvPr/>
        </p:nvSpPr>
        <p:spPr>
          <a:xfrm>
            <a:off x="5666700" y="3625525"/>
            <a:ext cx="2358900" cy="1350600"/>
          </a:xfrm>
          <a:prstGeom prst="ellipse">
            <a:avLst/>
          </a:prstGeom>
          <a:solidFill>
            <a:srgbClr val="F3F3F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latin typeface="Figtree"/>
                <a:ea typeface="Figtree"/>
                <a:cs typeface="Figtree"/>
                <a:sym typeface="Figtree"/>
              </a:rPr>
              <a:t>The teacher tried to shoo him away</a:t>
            </a:r>
            <a:endParaRPr sz="1800">
              <a:latin typeface="Figtree"/>
              <a:ea typeface="Figtree"/>
              <a:cs typeface="Figtree"/>
              <a:sym typeface="Figtree"/>
            </a:endParaRPr>
          </a:p>
        </p:txBody>
      </p:sp>
      <p:cxnSp>
        <p:nvCxnSpPr>
          <p:cNvPr id="192" name="Google Shape;192;p27"/>
          <p:cNvCxnSpPr/>
          <p:nvPr/>
        </p:nvCxnSpPr>
        <p:spPr>
          <a:xfrm>
            <a:off x="2889725" y="3226250"/>
            <a:ext cx="2624700" cy="1019100"/>
          </a:xfrm>
          <a:prstGeom prst="straightConnector1">
            <a:avLst/>
          </a:prstGeom>
          <a:noFill/>
          <a:ln w="28575" cap="flat" cmpd="sng">
            <a:solidFill>
              <a:schemeClr val="dk1"/>
            </a:solidFill>
            <a:prstDash val="solid"/>
            <a:round/>
            <a:headEnd type="none" w="med" len="med"/>
            <a:tailEnd type="triangle" w="med" len="med"/>
          </a:ln>
        </p:spPr>
      </p:cxnSp>
      <p:cxnSp>
        <p:nvCxnSpPr>
          <p:cNvPr id="193" name="Google Shape;193;p27"/>
          <p:cNvCxnSpPr/>
          <p:nvPr/>
        </p:nvCxnSpPr>
        <p:spPr>
          <a:xfrm>
            <a:off x="3166550" y="2680625"/>
            <a:ext cx="2250000" cy="0"/>
          </a:xfrm>
          <a:prstGeom prst="straightConnector1">
            <a:avLst/>
          </a:prstGeom>
          <a:noFill/>
          <a:ln w="28575" cap="flat" cmpd="sng">
            <a:solidFill>
              <a:schemeClr val="dk1"/>
            </a:solidFill>
            <a:prstDash val="solid"/>
            <a:round/>
            <a:headEnd type="none" w="med" len="med"/>
            <a:tailEnd type="triangle" w="med" len="med"/>
          </a:ln>
        </p:spPr>
      </p:cxnSp>
      <p:cxnSp>
        <p:nvCxnSpPr>
          <p:cNvPr id="194" name="Google Shape;194;p27"/>
          <p:cNvCxnSpPr/>
          <p:nvPr/>
        </p:nvCxnSpPr>
        <p:spPr>
          <a:xfrm rot="10800000" flipH="1">
            <a:off x="2869550" y="1341575"/>
            <a:ext cx="2603100" cy="816300"/>
          </a:xfrm>
          <a:prstGeom prst="straightConnector1">
            <a:avLst/>
          </a:prstGeom>
          <a:noFill/>
          <a:ln w="28575" cap="flat" cmpd="sng">
            <a:solidFill>
              <a:schemeClr val="dk1"/>
            </a:solidFill>
            <a:prstDash val="solid"/>
            <a:round/>
            <a:headEnd type="none" w="med" len="med"/>
            <a:tailEnd type="triangle" w="med" len="med"/>
          </a:ln>
        </p:spPr>
      </p:cxnSp>
      <p:sp>
        <p:nvSpPr>
          <p:cNvPr id="195" name="Google Shape;195;p27"/>
          <p:cNvSpPr txBox="1"/>
          <p:nvPr/>
        </p:nvSpPr>
        <p:spPr>
          <a:xfrm>
            <a:off x="382300" y="642850"/>
            <a:ext cx="3111900" cy="640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3000" b="1">
                <a:latin typeface="Figtree"/>
                <a:ea typeface="Figtree"/>
                <a:cs typeface="Figtree"/>
                <a:sym typeface="Figtree"/>
              </a:rPr>
              <a:t>AI Connections</a:t>
            </a:r>
            <a:endParaRPr sz="3000" b="1">
              <a:solidFill>
                <a:srgbClr val="000000"/>
              </a:solidFill>
              <a:latin typeface="Figtree"/>
              <a:ea typeface="Figtree"/>
              <a:cs typeface="Figtree"/>
              <a:sym typeface="Figtree"/>
            </a:endParaRPr>
          </a:p>
        </p:txBody>
      </p:sp>
      <p:sp>
        <p:nvSpPr>
          <p:cNvPr id="196" name="Google Shape;196;p27"/>
          <p:cNvSpPr txBox="1"/>
          <p:nvPr/>
        </p:nvSpPr>
        <p:spPr>
          <a:xfrm rot="-968702">
            <a:off x="3664726" y="1219359"/>
            <a:ext cx="1253643" cy="538717"/>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b="1">
                <a:latin typeface="Figtree"/>
                <a:ea typeface="Figtree"/>
                <a:cs typeface="Figtree"/>
                <a:sym typeface="Figtree"/>
              </a:rPr>
              <a:t>Yes, and…</a:t>
            </a:r>
            <a:endParaRPr sz="1800" b="1">
              <a:solidFill>
                <a:srgbClr val="000000"/>
              </a:solidFill>
              <a:latin typeface="Figtree"/>
              <a:ea typeface="Figtree"/>
              <a:cs typeface="Figtree"/>
              <a:sym typeface="Figtree"/>
            </a:endParaRPr>
          </a:p>
        </p:txBody>
      </p:sp>
      <p:sp>
        <p:nvSpPr>
          <p:cNvPr id="197" name="Google Shape;197;p27"/>
          <p:cNvSpPr txBox="1"/>
          <p:nvPr/>
        </p:nvSpPr>
        <p:spPr>
          <a:xfrm rot="-823">
            <a:off x="3807976" y="2223219"/>
            <a:ext cx="1253700" cy="538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b="1">
                <a:latin typeface="Figtree"/>
                <a:ea typeface="Figtree"/>
                <a:cs typeface="Figtree"/>
                <a:sym typeface="Figtree"/>
              </a:rPr>
              <a:t>Yes, and…</a:t>
            </a:r>
            <a:endParaRPr sz="1800" b="1">
              <a:solidFill>
                <a:srgbClr val="000000"/>
              </a:solidFill>
              <a:latin typeface="Figtree"/>
              <a:ea typeface="Figtree"/>
              <a:cs typeface="Figtree"/>
              <a:sym typeface="Figtree"/>
            </a:endParaRPr>
          </a:p>
        </p:txBody>
      </p:sp>
      <p:sp>
        <p:nvSpPr>
          <p:cNvPr id="198" name="Google Shape;198;p27"/>
          <p:cNvSpPr txBox="1"/>
          <p:nvPr/>
        </p:nvSpPr>
        <p:spPr>
          <a:xfrm rot="1214588">
            <a:off x="3753351" y="3263694"/>
            <a:ext cx="1253740" cy="538841"/>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b="1">
                <a:latin typeface="Figtree"/>
                <a:ea typeface="Figtree"/>
                <a:cs typeface="Figtree"/>
                <a:sym typeface="Figtree"/>
              </a:rPr>
              <a:t>Yes, and…</a:t>
            </a:r>
            <a:endParaRPr sz="1800" b="1">
              <a:solidFill>
                <a:srgbClr val="000000"/>
              </a:solidFill>
              <a:latin typeface="Figtree"/>
              <a:ea typeface="Figtree"/>
              <a:cs typeface="Figtree"/>
              <a:sym typeface="Figtree"/>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28"/>
          <p:cNvSpPr txBox="1">
            <a:spLocks noGrp="1"/>
          </p:cNvSpPr>
          <p:nvPr>
            <p:ph type="body" idx="1"/>
          </p:nvPr>
        </p:nvSpPr>
        <p:spPr>
          <a:xfrm>
            <a:off x="457200" y="1930375"/>
            <a:ext cx="8229600" cy="27432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 sz="1800"/>
              <a:t>Explain that AI models use probability and statistics to generate responses.</a:t>
            </a:r>
            <a:endParaRPr sz="1800">
              <a:solidFill>
                <a:schemeClr val="accent3"/>
              </a:solidFill>
            </a:endParaRPr>
          </a:p>
          <a:p>
            <a:pPr marL="457200" lvl="0" indent="-317500" algn="l" rtl="0">
              <a:spcBef>
                <a:spcPts val="1000"/>
              </a:spcBef>
              <a:spcAft>
                <a:spcPts val="0"/>
              </a:spcAft>
              <a:buSzPts val="1400"/>
              <a:buChar char="●"/>
            </a:pPr>
            <a:r>
              <a:rPr lang="en" sz="1800"/>
              <a:t>Experiment with different prompts to observe how AI's responses change.</a:t>
            </a:r>
            <a:endParaRPr sz="1800">
              <a:solidFill>
                <a:schemeClr val="accent3"/>
              </a:solidFill>
            </a:endParaRPr>
          </a:p>
          <a:p>
            <a:pPr marL="457200" lvl="0" indent="-317500" algn="l" rtl="0">
              <a:spcBef>
                <a:spcPts val="1000"/>
              </a:spcBef>
              <a:spcAft>
                <a:spcPts val="0"/>
              </a:spcAft>
              <a:buSzPts val="1400"/>
              <a:buChar char="●"/>
            </a:pPr>
            <a:r>
              <a:rPr lang="en" sz="1800"/>
              <a:t>Analyze patterns in AI-generated responses to explain how input prompts influence outputs.</a:t>
            </a:r>
            <a:endParaRPr sz="1800"/>
          </a:p>
          <a:p>
            <a:pPr marL="457200" lvl="0" indent="-317500" algn="l" rtl="0">
              <a:spcBef>
                <a:spcPts val="1000"/>
              </a:spcBef>
              <a:spcAft>
                <a:spcPts val="1000"/>
              </a:spcAft>
              <a:buSzPts val="1400"/>
              <a:buChar char="●"/>
            </a:pPr>
            <a:r>
              <a:rPr lang="en" sz="1800"/>
              <a:t>Refine AI-generated outputs by iterating on prompts and recognizing patterns in responses.</a:t>
            </a:r>
            <a:endParaRPr sz="18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29"/>
          <p:cNvSpPr txBox="1">
            <a:spLocks noGrp="1"/>
          </p:cNvSpPr>
          <p:nvPr>
            <p:ph type="body" idx="1"/>
          </p:nvPr>
        </p:nvSpPr>
        <p:spPr>
          <a:xfrm>
            <a:off x="457200" y="1554480"/>
            <a:ext cx="8229600" cy="22860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3000"/>
              <a:t>How can I use AI effectively?</a:t>
            </a:r>
            <a:endParaRPr sz="30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grpSp>
        <p:nvGrpSpPr>
          <p:cNvPr id="217" name="Google Shape;217;p31"/>
          <p:cNvGrpSpPr/>
          <p:nvPr/>
        </p:nvGrpSpPr>
        <p:grpSpPr>
          <a:xfrm>
            <a:off x="322520" y="635525"/>
            <a:ext cx="7664958" cy="554070"/>
            <a:chOff x="629189" y="2044666"/>
            <a:chExt cx="7355300" cy="607200"/>
          </a:xfrm>
        </p:grpSpPr>
        <p:pic>
          <p:nvPicPr>
            <p:cNvPr id="218" name="Google Shape;218;p31"/>
            <p:cNvPicPr preferRelativeResize="0"/>
            <p:nvPr/>
          </p:nvPicPr>
          <p:blipFill>
            <a:blip r:embed="rId3">
              <a:alphaModFix/>
            </a:blip>
            <a:stretch>
              <a:fillRect/>
            </a:stretch>
          </p:blipFill>
          <p:spPr>
            <a:xfrm>
              <a:off x="629189" y="2128173"/>
              <a:ext cx="465599" cy="417424"/>
            </a:xfrm>
            <a:prstGeom prst="rect">
              <a:avLst/>
            </a:prstGeom>
            <a:noFill/>
            <a:ln>
              <a:noFill/>
            </a:ln>
          </p:spPr>
        </p:pic>
        <p:sp>
          <p:nvSpPr>
            <p:cNvPr id="219" name="Google Shape;219;p31"/>
            <p:cNvSpPr txBox="1"/>
            <p:nvPr/>
          </p:nvSpPr>
          <p:spPr>
            <a:xfrm>
              <a:off x="1141189" y="2044666"/>
              <a:ext cx="6843300" cy="607200"/>
            </a:xfrm>
            <a:prstGeom prst="rect">
              <a:avLst/>
            </a:prstGeom>
            <a:noFill/>
            <a:ln>
              <a:noFill/>
            </a:ln>
          </p:spPr>
          <p:txBody>
            <a:bodyPr spcFirstLastPara="1" wrap="square" lIns="57150" tIns="91425" rIns="91425" bIns="91425" anchor="t" anchorCtr="0">
              <a:spAutoFit/>
            </a:bodyPr>
            <a:lstStyle/>
            <a:p>
              <a:pPr marL="0" lvl="0" indent="0" algn="l" rtl="0">
                <a:lnSpc>
                  <a:spcPct val="115000"/>
                </a:lnSpc>
                <a:spcBef>
                  <a:spcPts val="0"/>
                </a:spcBef>
                <a:spcAft>
                  <a:spcPts val="1600"/>
                </a:spcAft>
                <a:buNone/>
              </a:pPr>
              <a:r>
                <a:rPr lang="en" sz="2400" b="1">
                  <a:latin typeface="Figtree"/>
                  <a:ea typeface="Figtree"/>
                  <a:cs typeface="Figtree"/>
                  <a:sym typeface="Figtree"/>
                </a:rPr>
                <a:t> </a:t>
              </a:r>
              <a:r>
                <a:rPr lang="en" sz="2400" b="1">
                  <a:solidFill>
                    <a:srgbClr val="000000"/>
                  </a:solidFill>
                  <a:latin typeface="Figtree"/>
                  <a:ea typeface="Figtree"/>
                  <a:cs typeface="Figtree"/>
                  <a:sym typeface="Figtree"/>
                </a:rPr>
                <a:t>Video: </a:t>
              </a:r>
              <a:r>
                <a:rPr lang="en" sz="2400" b="1">
                  <a:latin typeface="Figtree"/>
                  <a:ea typeface="Figtree"/>
                  <a:cs typeface="Figtree"/>
                  <a:sym typeface="Figtree"/>
                </a:rPr>
                <a:t>Problem Solving with AI</a:t>
              </a:r>
              <a:endParaRPr sz="800" b="1">
                <a:latin typeface="Figtree"/>
                <a:ea typeface="Figtree"/>
                <a:cs typeface="Figtree"/>
                <a:sym typeface="Figtree"/>
              </a:endParaRPr>
            </a:p>
          </p:txBody>
        </p:sp>
      </p:grpSp>
      <p:pic>
        <p:nvPicPr>
          <p:cNvPr id="220" name="Google Shape;220;p31" descr="Start learning at code.org today!&#10;&#10;Stay in touch with us on social media:&#10;• Twitter: https://twitter.com/codeorg&#10;• Facebook: https://www.facebook.com/Code.org&#10;• Instagram: https://instagram.com/codeorg&#10;• TikTok: https://tiktok.com/@code.org&#10;• LinkedIn: https://www.linkedin.com/company/code-org&#10;• Medium: https://medium.com/@codeorg&#10;&#10;Help make our work possible with a donation at http://code.org/donate!" title="Problem Solving with AI">
            <a:hlinkClick r:id="rId4"/>
          </p:cNvPr>
          <p:cNvPicPr preferRelativeResize="0"/>
          <p:nvPr/>
        </p:nvPicPr>
        <p:blipFill>
          <a:blip r:embed="rId5">
            <a:alphaModFix/>
          </a:blip>
          <a:stretch>
            <a:fillRect/>
          </a:stretch>
        </p:blipFill>
        <p:spPr>
          <a:xfrm>
            <a:off x="1738287" y="1389275"/>
            <a:ext cx="5667425" cy="31879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0"/>
                                        </p:tgtEl>
                                        <p:attrNameLst>
                                          <p:attrName>style.visibility</p:attrName>
                                        </p:attrNameLst>
                                      </p:cBhvr>
                                      <p:to>
                                        <p:strVal val="visible"/>
                                      </p:to>
                                    </p:set>
                                    <p:animEffect transition="in" filter="fade">
                                      <p:cBhvr>
                                        <p:cTn id="7" dur="1000"/>
                                        <p:tgtEl>
                                          <p:spTgt spid="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33"/>
          <p:cNvSpPr txBox="1">
            <a:spLocks noGrp="1"/>
          </p:cNvSpPr>
          <p:nvPr>
            <p:ph type="body" idx="4294967295"/>
          </p:nvPr>
        </p:nvSpPr>
        <p:spPr>
          <a:xfrm>
            <a:off x="482450" y="1335975"/>
            <a:ext cx="4773000" cy="3261000"/>
          </a:xfrm>
          <a:prstGeom prst="rect">
            <a:avLst/>
          </a:prstGeom>
        </p:spPr>
        <p:txBody>
          <a:bodyPr spcFirstLastPara="1" wrap="square" lIns="91425" tIns="91425" rIns="91425" bIns="91425" anchor="t" anchorCtr="0">
            <a:noAutofit/>
          </a:bodyPr>
          <a:lstStyle/>
          <a:p>
            <a:pPr marL="0" lvl="0" indent="0" algn="l" rtl="0">
              <a:spcBef>
                <a:spcPts val="0"/>
              </a:spcBef>
              <a:spcAft>
                <a:spcPts val="1000"/>
              </a:spcAft>
              <a:buClr>
                <a:schemeClr val="dk1"/>
              </a:buClr>
              <a:buSzPts val="1100"/>
              <a:buFont typeface="Arial"/>
              <a:buNone/>
            </a:pPr>
            <a:r>
              <a:rPr lang="en" b="1">
                <a:solidFill>
                  <a:srgbClr val="D70040"/>
                </a:solidFill>
                <a:latin typeface="Short Stack"/>
                <a:ea typeface="Short Stack"/>
                <a:cs typeface="Short Stack"/>
                <a:sym typeface="Short Stack"/>
              </a:rPr>
              <a:t>Artificial intelligence (AI)</a:t>
            </a:r>
            <a:r>
              <a:rPr lang="en"/>
              <a:t> is a technology that mimics human intelligence, performing tasks such as understanding language, recognizing patterns, and making decisions.</a:t>
            </a:r>
            <a:endParaRPr/>
          </a:p>
        </p:txBody>
      </p:sp>
      <p:sp>
        <p:nvSpPr>
          <p:cNvPr id="234" name="Google Shape;234;p33"/>
          <p:cNvSpPr txBox="1">
            <a:spLocks noGrp="1"/>
          </p:cNvSpPr>
          <p:nvPr>
            <p:ph type="title" idx="4294967295"/>
          </p:nvPr>
        </p:nvSpPr>
        <p:spPr>
          <a:xfrm>
            <a:off x="482525" y="638000"/>
            <a:ext cx="4773000" cy="634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What is AI?</a:t>
            </a:r>
            <a:endParaRPr/>
          </a:p>
        </p:txBody>
      </p:sp>
      <p:pic>
        <p:nvPicPr>
          <p:cNvPr id="235" name="Google Shape;235;p33"/>
          <p:cNvPicPr preferRelativeResize="0"/>
          <p:nvPr/>
        </p:nvPicPr>
        <p:blipFill>
          <a:blip r:embed="rId3">
            <a:alphaModFix/>
          </a:blip>
          <a:stretch>
            <a:fillRect/>
          </a:stretch>
        </p:blipFill>
        <p:spPr>
          <a:xfrm>
            <a:off x="5497975" y="956900"/>
            <a:ext cx="3229700" cy="3229700"/>
          </a:xfrm>
          <a:prstGeom prst="rect">
            <a:avLst/>
          </a:prstGeom>
          <a:noFill/>
          <a:ln>
            <a:noFill/>
          </a:ln>
        </p:spPr>
      </p:pic>
      <p:sp>
        <p:nvSpPr>
          <p:cNvPr id="236" name="Google Shape;236;p33"/>
          <p:cNvSpPr/>
          <p:nvPr/>
        </p:nvSpPr>
        <p:spPr>
          <a:xfrm>
            <a:off x="3749092" y="4605515"/>
            <a:ext cx="1645800" cy="457200"/>
          </a:xfrm>
          <a:prstGeom prst="rect">
            <a:avLst/>
          </a:prstGeom>
          <a:solidFill>
            <a:srgbClr val="9660BF"/>
          </a:solidFill>
          <a:ln w="19050" cap="flat" cmpd="sng">
            <a:solidFill>
              <a:srgbClr val="9660B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FFFFFF"/>
                </a:solidFill>
                <a:latin typeface="Figtree ExtraBold"/>
                <a:ea typeface="Figtree ExtraBold"/>
                <a:cs typeface="Figtree ExtraBold"/>
                <a:sym typeface="Figtree ExtraBold"/>
              </a:rPr>
              <a:t>📝 Unit Guide</a:t>
            </a:r>
            <a:endParaRPr>
              <a:solidFill>
                <a:srgbClr val="FFFFFF"/>
              </a:solidFill>
              <a:latin typeface="Figtree ExtraBold"/>
              <a:ea typeface="Figtree ExtraBold"/>
              <a:cs typeface="Figtree ExtraBold"/>
              <a:sym typeface="Figtree ExtraBo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37"/>
          <p:cNvSpPr txBox="1">
            <a:spLocks noGrp="1"/>
          </p:cNvSpPr>
          <p:nvPr>
            <p:ph type="body" idx="4294967295"/>
          </p:nvPr>
        </p:nvSpPr>
        <p:spPr>
          <a:xfrm>
            <a:off x="482450" y="1335975"/>
            <a:ext cx="4773000" cy="3261000"/>
          </a:xfrm>
          <a:prstGeom prst="rect">
            <a:avLst/>
          </a:prstGeom>
        </p:spPr>
        <p:txBody>
          <a:bodyPr spcFirstLastPara="1" wrap="square" lIns="91425" tIns="91425" rIns="91425" bIns="91425" anchor="t" anchorCtr="0">
            <a:noAutofit/>
          </a:bodyPr>
          <a:lstStyle/>
          <a:p>
            <a:pPr marL="0" lvl="0" indent="0" algn="l" rtl="0">
              <a:spcBef>
                <a:spcPts val="0"/>
              </a:spcBef>
              <a:spcAft>
                <a:spcPts val="1000"/>
              </a:spcAft>
              <a:buClr>
                <a:schemeClr val="dk1"/>
              </a:buClr>
              <a:buSzPts val="1100"/>
              <a:buFont typeface="Arial"/>
              <a:buNone/>
            </a:pPr>
            <a:r>
              <a:rPr lang="en"/>
              <a:t>When making predictions, </a:t>
            </a:r>
            <a:r>
              <a:rPr lang="en" b="1">
                <a:solidFill>
                  <a:srgbClr val="D70040"/>
                </a:solidFill>
                <a:latin typeface="Short Stack"/>
                <a:ea typeface="Short Stack"/>
                <a:cs typeface="Short Stack"/>
                <a:sym typeface="Short Stack"/>
              </a:rPr>
              <a:t>probability </a:t>
            </a:r>
            <a:r>
              <a:rPr lang="en"/>
              <a:t>takes into account the likelihood that a specific outcome might occur.</a:t>
            </a:r>
            <a:endParaRPr/>
          </a:p>
        </p:txBody>
      </p:sp>
      <p:sp>
        <p:nvSpPr>
          <p:cNvPr id="273" name="Google Shape;273;p37"/>
          <p:cNvSpPr txBox="1">
            <a:spLocks noGrp="1"/>
          </p:cNvSpPr>
          <p:nvPr>
            <p:ph type="title" idx="4294967295"/>
          </p:nvPr>
        </p:nvSpPr>
        <p:spPr>
          <a:xfrm>
            <a:off x="482525" y="638000"/>
            <a:ext cx="4873500" cy="634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What is Probability?</a:t>
            </a:r>
            <a:endParaRPr/>
          </a:p>
        </p:txBody>
      </p:sp>
      <p:sp>
        <p:nvSpPr>
          <p:cNvPr id="274" name="Google Shape;274;p37"/>
          <p:cNvSpPr/>
          <p:nvPr/>
        </p:nvSpPr>
        <p:spPr>
          <a:xfrm>
            <a:off x="3749092" y="4605515"/>
            <a:ext cx="1645800" cy="457200"/>
          </a:xfrm>
          <a:prstGeom prst="rect">
            <a:avLst/>
          </a:prstGeom>
          <a:solidFill>
            <a:srgbClr val="9660BF"/>
          </a:solidFill>
          <a:ln w="19050" cap="flat" cmpd="sng">
            <a:solidFill>
              <a:srgbClr val="9660B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FFFFFF"/>
                </a:solidFill>
                <a:latin typeface="Figtree ExtraBold"/>
                <a:ea typeface="Figtree ExtraBold"/>
                <a:cs typeface="Figtree ExtraBold"/>
                <a:sym typeface="Figtree ExtraBold"/>
              </a:rPr>
              <a:t>📝 Unit Guide</a:t>
            </a:r>
            <a:endParaRPr>
              <a:solidFill>
                <a:srgbClr val="FFFFFF"/>
              </a:solidFill>
              <a:latin typeface="Figtree ExtraBold"/>
              <a:ea typeface="Figtree ExtraBold"/>
              <a:cs typeface="Figtree ExtraBold"/>
              <a:sym typeface="Figtree ExtraBold"/>
            </a:endParaRPr>
          </a:p>
        </p:txBody>
      </p:sp>
      <p:pic>
        <p:nvPicPr>
          <p:cNvPr id="275" name="Google Shape;275;p37"/>
          <p:cNvPicPr preferRelativeResize="0"/>
          <p:nvPr/>
        </p:nvPicPr>
        <p:blipFill>
          <a:blip r:embed="rId3">
            <a:alphaModFix/>
          </a:blip>
          <a:stretch>
            <a:fillRect/>
          </a:stretch>
        </p:blipFill>
        <p:spPr>
          <a:xfrm>
            <a:off x="5394900" y="941250"/>
            <a:ext cx="3261000" cy="32610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38"/>
          <p:cNvSpPr/>
          <p:nvPr/>
        </p:nvSpPr>
        <p:spPr>
          <a:xfrm>
            <a:off x="656175" y="3348900"/>
            <a:ext cx="6510000" cy="1493400"/>
          </a:xfrm>
          <a:prstGeom prst="roundRect">
            <a:avLst>
              <a:gd name="adj" fmla="val 16667"/>
            </a:avLst>
          </a:prstGeom>
          <a:solidFill>
            <a:srgbClr val="E1F8F9"/>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200">
              <a:latin typeface="Figtree"/>
              <a:ea typeface="Figtree"/>
              <a:cs typeface="Figtree"/>
              <a:sym typeface="Figtree"/>
            </a:endParaRPr>
          </a:p>
        </p:txBody>
      </p:sp>
      <p:sp>
        <p:nvSpPr>
          <p:cNvPr id="281" name="Google Shape;281;p38"/>
          <p:cNvSpPr/>
          <p:nvPr/>
        </p:nvSpPr>
        <p:spPr>
          <a:xfrm>
            <a:off x="2310175" y="1402775"/>
            <a:ext cx="6202800" cy="1798500"/>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200">
              <a:latin typeface="Figtree"/>
              <a:ea typeface="Figtree"/>
              <a:cs typeface="Figtree"/>
              <a:sym typeface="Figtree"/>
            </a:endParaRPr>
          </a:p>
        </p:txBody>
      </p:sp>
      <p:sp>
        <p:nvSpPr>
          <p:cNvPr id="282" name="Google Shape;282;p38"/>
          <p:cNvSpPr txBox="1"/>
          <p:nvPr/>
        </p:nvSpPr>
        <p:spPr>
          <a:xfrm>
            <a:off x="2518300" y="1459498"/>
            <a:ext cx="5892300" cy="1691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1600"/>
              </a:spcAft>
              <a:buNone/>
            </a:pPr>
            <a:r>
              <a:rPr lang="en" sz="2200">
                <a:solidFill>
                  <a:schemeClr val="dk1"/>
                </a:solidFill>
                <a:latin typeface="Figtree"/>
                <a:ea typeface="Figtree"/>
                <a:cs typeface="Figtree"/>
                <a:sym typeface="Figtree"/>
              </a:rPr>
              <a:t>Complete the following sentences:</a:t>
            </a:r>
            <a:br>
              <a:rPr lang="en" sz="2200">
                <a:solidFill>
                  <a:schemeClr val="dk1"/>
                </a:solidFill>
                <a:latin typeface="Figtree"/>
                <a:ea typeface="Figtree"/>
                <a:cs typeface="Figtree"/>
                <a:sym typeface="Figtree"/>
              </a:rPr>
            </a:br>
            <a:r>
              <a:rPr lang="en" sz="2200">
                <a:solidFill>
                  <a:schemeClr val="dk1"/>
                </a:solidFill>
                <a:latin typeface="Figtree"/>
                <a:ea typeface="Figtree"/>
                <a:cs typeface="Figtree"/>
                <a:sym typeface="Figtree"/>
              </a:rPr>
              <a:t>"He heard a knock at the…"</a:t>
            </a:r>
            <a:br>
              <a:rPr lang="en" sz="2200">
                <a:solidFill>
                  <a:schemeClr val="dk1"/>
                </a:solidFill>
                <a:latin typeface="Figtree"/>
                <a:ea typeface="Figtree"/>
                <a:cs typeface="Figtree"/>
                <a:sym typeface="Figtree"/>
              </a:rPr>
            </a:br>
            <a:r>
              <a:rPr lang="en" sz="2200">
                <a:solidFill>
                  <a:schemeClr val="dk1"/>
                </a:solidFill>
                <a:latin typeface="Figtree"/>
                <a:ea typeface="Figtree"/>
                <a:cs typeface="Figtree"/>
                <a:sym typeface="Figtree"/>
              </a:rPr>
              <a:t>"Thank…"</a:t>
            </a:r>
            <a:br>
              <a:rPr lang="en" sz="2200">
                <a:solidFill>
                  <a:schemeClr val="dk1"/>
                </a:solidFill>
                <a:latin typeface="Figtree"/>
                <a:ea typeface="Figtree"/>
                <a:cs typeface="Figtree"/>
                <a:sym typeface="Figtree"/>
              </a:rPr>
            </a:br>
            <a:r>
              <a:rPr lang="en" sz="2200">
                <a:solidFill>
                  <a:schemeClr val="dk1"/>
                </a:solidFill>
                <a:latin typeface="Figtree"/>
                <a:ea typeface="Figtree"/>
                <a:cs typeface="Figtree"/>
                <a:sym typeface="Figtree"/>
              </a:rPr>
              <a:t>"As the bell rang, they put down their…"</a:t>
            </a:r>
            <a:endParaRPr sz="1200"/>
          </a:p>
        </p:txBody>
      </p:sp>
      <p:sp>
        <p:nvSpPr>
          <p:cNvPr id="283" name="Google Shape;283;p38"/>
          <p:cNvSpPr txBox="1"/>
          <p:nvPr/>
        </p:nvSpPr>
        <p:spPr>
          <a:xfrm>
            <a:off x="727075" y="3407750"/>
            <a:ext cx="8321700" cy="13023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1600"/>
              </a:spcAft>
              <a:buNone/>
            </a:pPr>
            <a:r>
              <a:rPr lang="en" sz="2200">
                <a:solidFill>
                  <a:schemeClr val="dk1"/>
                </a:solidFill>
                <a:latin typeface="Figtree"/>
                <a:ea typeface="Figtree"/>
                <a:cs typeface="Figtree"/>
                <a:sym typeface="Figtree"/>
              </a:rPr>
              <a:t>"He heard a knock at the… </a:t>
            </a:r>
            <a:r>
              <a:rPr lang="en" sz="2200" b="1">
                <a:solidFill>
                  <a:schemeClr val="dk1"/>
                </a:solidFill>
                <a:latin typeface="Figtree"/>
                <a:ea typeface="Figtree"/>
                <a:cs typeface="Figtree"/>
                <a:sym typeface="Figtree"/>
              </a:rPr>
              <a:t>door</a:t>
            </a:r>
            <a:r>
              <a:rPr lang="en" sz="2200">
                <a:solidFill>
                  <a:schemeClr val="dk1"/>
                </a:solidFill>
                <a:latin typeface="Figtree"/>
                <a:ea typeface="Figtree"/>
                <a:cs typeface="Figtree"/>
                <a:sym typeface="Figtree"/>
              </a:rPr>
              <a:t>"</a:t>
            </a:r>
            <a:br>
              <a:rPr lang="en" sz="2200">
                <a:solidFill>
                  <a:schemeClr val="dk1"/>
                </a:solidFill>
                <a:latin typeface="Figtree"/>
                <a:ea typeface="Figtree"/>
                <a:cs typeface="Figtree"/>
                <a:sym typeface="Figtree"/>
              </a:rPr>
            </a:br>
            <a:r>
              <a:rPr lang="en" sz="2200">
                <a:solidFill>
                  <a:schemeClr val="dk1"/>
                </a:solidFill>
                <a:latin typeface="Figtree"/>
                <a:ea typeface="Figtree"/>
                <a:cs typeface="Figtree"/>
                <a:sym typeface="Figtree"/>
              </a:rPr>
              <a:t>"Thank… </a:t>
            </a:r>
            <a:r>
              <a:rPr lang="en" sz="2200" b="1">
                <a:solidFill>
                  <a:schemeClr val="dk1"/>
                </a:solidFill>
                <a:latin typeface="Figtree"/>
                <a:ea typeface="Figtree"/>
                <a:cs typeface="Figtree"/>
                <a:sym typeface="Figtree"/>
              </a:rPr>
              <a:t>you for your help</a:t>
            </a:r>
            <a:r>
              <a:rPr lang="en" sz="2200">
                <a:solidFill>
                  <a:schemeClr val="dk1"/>
                </a:solidFill>
                <a:latin typeface="Figtree"/>
                <a:ea typeface="Figtree"/>
                <a:cs typeface="Figtree"/>
                <a:sym typeface="Figtree"/>
              </a:rPr>
              <a:t>"</a:t>
            </a:r>
            <a:br>
              <a:rPr lang="en" sz="2200">
                <a:solidFill>
                  <a:schemeClr val="dk1"/>
                </a:solidFill>
                <a:latin typeface="Figtree"/>
                <a:ea typeface="Figtree"/>
                <a:cs typeface="Figtree"/>
                <a:sym typeface="Figtree"/>
              </a:rPr>
            </a:br>
            <a:r>
              <a:rPr lang="en" sz="2200">
                <a:solidFill>
                  <a:schemeClr val="dk1"/>
                </a:solidFill>
                <a:latin typeface="Figtree"/>
                <a:ea typeface="Figtree"/>
                <a:cs typeface="Figtree"/>
                <a:sym typeface="Figtree"/>
              </a:rPr>
              <a:t>"As the bell rang, they put down their… </a:t>
            </a:r>
            <a:r>
              <a:rPr lang="en" sz="2200" b="1">
                <a:solidFill>
                  <a:schemeClr val="dk1"/>
                </a:solidFill>
                <a:latin typeface="Figtree"/>
                <a:ea typeface="Figtree"/>
                <a:cs typeface="Figtree"/>
                <a:sym typeface="Figtree"/>
              </a:rPr>
              <a:t>pencils</a:t>
            </a:r>
            <a:r>
              <a:rPr lang="en" sz="2200">
                <a:solidFill>
                  <a:schemeClr val="dk1"/>
                </a:solidFill>
                <a:latin typeface="Figtree"/>
                <a:ea typeface="Figtree"/>
                <a:cs typeface="Figtree"/>
                <a:sym typeface="Figtree"/>
              </a:rPr>
              <a:t>"</a:t>
            </a:r>
            <a:endParaRPr sz="1200"/>
          </a:p>
        </p:txBody>
      </p:sp>
      <p:sp>
        <p:nvSpPr>
          <p:cNvPr id="284" name="Google Shape;284;p38"/>
          <p:cNvSpPr txBox="1">
            <a:spLocks noGrp="1"/>
          </p:cNvSpPr>
          <p:nvPr>
            <p:ph type="title" idx="4294967295"/>
          </p:nvPr>
        </p:nvSpPr>
        <p:spPr>
          <a:xfrm>
            <a:off x="482525" y="638000"/>
            <a:ext cx="8204400" cy="634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Successful Predictions</a:t>
            </a:r>
            <a:endParaRPr/>
          </a:p>
        </p:txBody>
      </p:sp>
      <p:pic>
        <p:nvPicPr>
          <p:cNvPr id="285" name="Google Shape;285;p38" title="Screenshot 2025-03-17 at 2.14.35 PM.png"/>
          <p:cNvPicPr preferRelativeResize="0"/>
          <p:nvPr/>
        </p:nvPicPr>
        <p:blipFill rotWithShape="1">
          <a:blip r:embed="rId3">
            <a:alphaModFix/>
          </a:blip>
          <a:srcRect l="20589" t="24046" r="12102" b="11727"/>
          <a:stretch/>
        </p:blipFill>
        <p:spPr>
          <a:xfrm>
            <a:off x="121375" y="3792162"/>
            <a:ext cx="605700" cy="606900"/>
          </a:xfrm>
          <a:prstGeom prst="ellipse">
            <a:avLst/>
          </a:prstGeom>
          <a:noFill/>
          <a:ln>
            <a:noFill/>
          </a:ln>
        </p:spPr>
      </p:pic>
      <p:sp>
        <p:nvSpPr>
          <p:cNvPr id="286" name="Google Shape;286;p38"/>
          <p:cNvSpPr/>
          <p:nvPr/>
        </p:nvSpPr>
        <p:spPr>
          <a:xfrm>
            <a:off x="8259200" y="1966050"/>
            <a:ext cx="605700" cy="605700"/>
          </a:xfrm>
          <a:prstGeom prst="ellipse">
            <a:avLst/>
          </a:prstGeom>
          <a:solidFill>
            <a:srgbClr val="292F3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Figtree"/>
              <a:ea typeface="Figtree"/>
              <a:cs typeface="Figtree"/>
              <a:sym typeface="Figtree"/>
            </a:endParaRPr>
          </a:p>
        </p:txBody>
      </p:sp>
      <p:pic>
        <p:nvPicPr>
          <p:cNvPr id="287" name="Google Shape;287;p38" title="user.png"/>
          <p:cNvPicPr preferRelativeResize="0"/>
          <p:nvPr/>
        </p:nvPicPr>
        <p:blipFill rotWithShape="1">
          <a:blip r:embed="rId4">
            <a:alphaModFix/>
          </a:blip>
          <a:srcRect r="12526"/>
          <a:stretch/>
        </p:blipFill>
        <p:spPr>
          <a:xfrm>
            <a:off x="8435600" y="2102300"/>
            <a:ext cx="291475" cy="333200"/>
          </a:xfrm>
          <a:prstGeom prst="rect">
            <a:avLst/>
          </a:prstGeom>
          <a:noFill/>
          <a:ln>
            <a:noFill/>
          </a:ln>
        </p:spPr>
      </p:pic>
    </p:spTree>
  </p:cSld>
  <p:clrMapOvr>
    <a:masterClrMapping/>
  </p:clrMapOvr>
</p:sld>
</file>

<file path=ppt/theme/theme1.xml><?xml version="1.0" encoding="utf-8"?>
<a:theme xmlns:a="http://schemas.openxmlformats.org/drawingml/2006/main" name="Code.org Curriculum Slides">
  <a:themeElements>
    <a:clrScheme name="Simple Light">
      <a:dk1>
        <a:srgbClr val="000000"/>
      </a:dk1>
      <a:lt1>
        <a:srgbClr val="FFFFFF"/>
      </a:lt1>
      <a:dk2>
        <a:srgbClr val="5B6770"/>
      </a:dk2>
      <a:lt2>
        <a:srgbClr val="EEEEEE"/>
      </a:lt2>
      <a:accent1>
        <a:srgbClr val="009EB0"/>
      </a:accent1>
      <a:accent2>
        <a:srgbClr val="9660BF"/>
      </a:accent2>
      <a:accent3>
        <a:srgbClr val="ED6060"/>
      </a:accent3>
      <a:accent4>
        <a:srgbClr val="3EA33E"/>
      </a:accent4>
      <a:accent5>
        <a:srgbClr val="007ACC"/>
      </a:accent5>
      <a:accent6>
        <a:srgbClr val="EAD300"/>
      </a:accent6>
      <a:hlink>
        <a:srgbClr val="9660B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TotalTime>
  <Words>1117</Words>
  <Application>Microsoft Office PowerPoint</Application>
  <PresentationFormat>On-screen Show (16:9)</PresentationFormat>
  <Paragraphs>97</Paragraphs>
  <Slides>15</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Figtree ExtraBold</vt:lpstr>
      <vt:lpstr>Figtree</vt:lpstr>
      <vt:lpstr>Arial</vt:lpstr>
      <vt:lpstr>Short Stack</vt:lpstr>
      <vt:lpstr>Roboto</vt:lpstr>
      <vt:lpstr>Poppins</vt:lpstr>
      <vt:lpstr>Code.org Curriculum Slides</vt:lpstr>
      <vt:lpstr>Lesson 1: Talking to Machines</vt:lpstr>
      <vt:lpstr>PowerPoint Presentation</vt:lpstr>
      <vt:lpstr>PowerPoint Presentation</vt:lpstr>
      <vt:lpstr>PowerPoint Presentation</vt:lpstr>
      <vt:lpstr>PowerPoint Presentation</vt:lpstr>
      <vt:lpstr>PowerPoint Presentation</vt:lpstr>
      <vt:lpstr>What is AI?</vt:lpstr>
      <vt:lpstr>What is Probability?</vt:lpstr>
      <vt:lpstr>Successful Predictions</vt:lpstr>
      <vt:lpstr>Failed Predictions</vt:lpstr>
      <vt:lpstr>Why Did the AI Fail?</vt:lpstr>
      <vt:lpstr>What is Abstraction?</vt:lpstr>
      <vt:lpstr>What is a Prompt?</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Kendra Evensvold</dc:creator>
  <cp:lastModifiedBy>Kendra Evensvold</cp:lastModifiedBy>
  <cp:revision>2</cp:revision>
  <dcterms:modified xsi:type="dcterms:W3CDTF">2026-01-12T16:26:53Z</dcterms:modified>
</cp:coreProperties>
</file>