
<file path=[Content_Types].xml><?xml version="1.0" encoding="utf-8"?>
<Types xmlns="http://schemas.openxmlformats.org/package/2006/content-types">
  <Default Extension="jpeg" ContentType="image/jpeg"/>
  <Default Extension="mp4" ContentType="vide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5"/>
  </p:notesMasterIdLst>
  <p:handoutMasterIdLst>
    <p:handoutMasterId r:id="rId16"/>
  </p:handoutMasterIdLst>
  <p:sldIdLst>
    <p:sldId id="341" r:id="rId5"/>
    <p:sldId id="257" r:id="rId6"/>
    <p:sldId id="261" r:id="rId7"/>
    <p:sldId id="430" r:id="rId8"/>
    <p:sldId id="260" r:id="rId9"/>
    <p:sldId id="259" r:id="rId10"/>
    <p:sldId id="427" r:id="rId11"/>
    <p:sldId id="428" r:id="rId12"/>
    <p:sldId id="262" r:id="rId13"/>
    <p:sldId id="42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4D28"/>
    <a:srgbClr val="0D9DDB"/>
    <a:srgbClr val="FFFFFF"/>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DAAD2AD-277E-4DB5-B04E-E0528C4740BF}" v="3" dt="2025-06-30T16:08:53.43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201" autoAdjust="0"/>
    <p:restoredTop sz="83681" autoAdjust="0"/>
  </p:normalViewPr>
  <p:slideViewPr>
    <p:cSldViewPr snapToGrid="0">
      <p:cViewPr varScale="1">
        <p:scale>
          <a:sx n="65" d="100"/>
          <a:sy n="65" d="100"/>
        </p:scale>
        <p:origin x="1368" y="58"/>
      </p:cViewPr>
      <p:guideLst>
        <p:guide orient="horz" pos="2160"/>
        <p:guide pos="3840"/>
      </p:guideLst>
    </p:cSldViewPr>
  </p:slideViewPr>
  <p:outlineViewPr>
    <p:cViewPr>
      <p:scale>
        <a:sx n="33" d="100"/>
        <a:sy n="33" d="100"/>
      </p:scale>
      <p:origin x="0" y="-1368"/>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632" y="11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thony Quiroz" userId="9e9aa577-8df6-4e09-b12e-b3e1ba5147c4" providerId="ADAL" clId="{3DAAD2AD-277E-4DB5-B04E-E0528C4740BF}"/>
    <pc:docChg chg="modSld modMainMaster">
      <pc:chgData name="Anthony Quiroz" userId="9e9aa577-8df6-4e09-b12e-b3e1ba5147c4" providerId="ADAL" clId="{3DAAD2AD-277E-4DB5-B04E-E0528C4740BF}" dt="2025-06-30T16:08:53.421" v="2"/>
      <pc:docMkLst>
        <pc:docMk/>
      </pc:docMkLst>
      <pc:sldChg chg="modSp">
        <pc:chgData name="Anthony Quiroz" userId="9e9aa577-8df6-4e09-b12e-b3e1ba5147c4" providerId="ADAL" clId="{3DAAD2AD-277E-4DB5-B04E-E0528C4740BF}" dt="2025-06-30T16:08:53.421" v="2"/>
        <pc:sldMkLst>
          <pc:docMk/>
          <pc:sldMk cId="3647785973" sldId="257"/>
        </pc:sldMkLst>
        <pc:spChg chg="mod">
          <ac:chgData name="Anthony Quiroz" userId="9e9aa577-8df6-4e09-b12e-b3e1ba5147c4" providerId="ADAL" clId="{3DAAD2AD-277E-4DB5-B04E-E0528C4740BF}" dt="2025-06-30T16:08:53.421" v="2"/>
          <ac:spMkLst>
            <pc:docMk/>
            <pc:sldMk cId="3647785973" sldId="257"/>
            <ac:spMk id="15" creationId="{79B6C697-CF7C-4F69-8600-30259F38A6B5}"/>
          </ac:spMkLst>
        </pc:spChg>
        <pc:spChg chg="mod">
          <ac:chgData name="Anthony Quiroz" userId="9e9aa577-8df6-4e09-b12e-b3e1ba5147c4" providerId="ADAL" clId="{3DAAD2AD-277E-4DB5-B04E-E0528C4740BF}" dt="2025-06-30T16:08:53.421" v="2"/>
          <ac:spMkLst>
            <pc:docMk/>
            <pc:sldMk cId="3647785973" sldId="257"/>
            <ac:spMk id="16" creationId="{6BE17DE4-2E5B-4469-88C8-C9F06814C576}"/>
          </ac:spMkLst>
        </pc:spChg>
      </pc:sldChg>
      <pc:sldChg chg="modSp">
        <pc:chgData name="Anthony Quiroz" userId="9e9aa577-8df6-4e09-b12e-b3e1ba5147c4" providerId="ADAL" clId="{3DAAD2AD-277E-4DB5-B04E-E0528C4740BF}" dt="2025-06-30T16:08:53.421" v="2"/>
        <pc:sldMkLst>
          <pc:docMk/>
          <pc:sldMk cId="3730375901" sldId="259"/>
        </pc:sldMkLst>
        <pc:spChg chg="mod">
          <ac:chgData name="Anthony Quiroz" userId="9e9aa577-8df6-4e09-b12e-b3e1ba5147c4" providerId="ADAL" clId="{3DAAD2AD-277E-4DB5-B04E-E0528C4740BF}" dt="2025-06-30T16:08:53.421" v="2"/>
          <ac:spMkLst>
            <pc:docMk/>
            <pc:sldMk cId="3730375901" sldId="259"/>
            <ac:spMk id="2" creationId="{6DA5845C-492C-4422-9F1F-01F3090ECD10}"/>
          </ac:spMkLst>
        </pc:spChg>
      </pc:sldChg>
      <pc:sldChg chg="modSp">
        <pc:chgData name="Anthony Quiroz" userId="9e9aa577-8df6-4e09-b12e-b3e1ba5147c4" providerId="ADAL" clId="{3DAAD2AD-277E-4DB5-B04E-E0528C4740BF}" dt="2025-06-30T16:08:53.421" v="2"/>
        <pc:sldMkLst>
          <pc:docMk/>
          <pc:sldMk cId="1227555869" sldId="261"/>
        </pc:sldMkLst>
        <pc:spChg chg="mod">
          <ac:chgData name="Anthony Quiroz" userId="9e9aa577-8df6-4e09-b12e-b3e1ba5147c4" providerId="ADAL" clId="{3DAAD2AD-277E-4DB5-B04E-E0528C4740BF}" dt="2025-06-30T16:08:53.421" v="2"/>
          <ac:spMkLst>
            <pc:docMk/>
            <pc:sldMk cId="1227555869" sldId="261"/>
            <ac:spMk id="2" creationId="{E1E9D76A-ED83-45AB-A5BC-DD3F0B5DBEE0}"/>
          </ac:spMkLst>
        </pc:spChg>
        <pc:spChg chg="mod">
          <ac:chgData name="Anthony Quiroz" userId="9e9aa577-8df6-4e09-b12e-b3e1ba5147c4" providerId="ADAL" clId="{3DAAD2AD-277E-4DB5-B04E-E0528C4740BF}" dt="2025-06-30T16:08:53.421" v="2"/>
          <ac:spMkLst>
            <pc:docMk/>
            <pc:sldMk cId="1227555869" sldId="261"/>
            <ac:spMk id="3" creationId="{1F901F06-10A3-41EB-922B-F75F4C06CDC1}"/>
          </ac:spMkLst>
        </pc:spChg>
      </pc:sldChg>
      <pc:sldChg chg="modSp">
        <pc:chgData name="Anthony Quiroz" userId="9e9aa577-8df6-4e09-b12e-b3e1ba5147c4" providerId="ADAL" clId="{3DAAD2AD-277E-4DB5-B04E-E0528C4740BF}" dt="2025-06-30T16:08:53.421" v="2"/>
        <pc:sldMkLst>
          <pc:docMk/>
          <pc:sldMk cId="1534133134" sldId="262"/>
        </pc:sldMkLst>
        <pc:spChg chg="mod">
          <ac:chgData name="Anthony Quiroz" userId="9e9aa577-8df6-4e09-b12e-b3e1ba5147c4" providerId="ADAL" clId="{3DAAD2AD-277E-4DB5-B04E-E0528C4740BF}" dt="2025-06-30T16:08:53.421" v="2"/>
          <ac:spMkLst>
            <pc:docMk/>
            <pc:sldMk cId="1534133134" sldId="262"/>
            <ac:spMk id="3" creationId="{1409B95D-839F-4590-8AD4-C44F277C3467}"/>
          </ac:spMkLst>
        </pc:spChg>
      </pc:sldChg>
      <pc:sldChg chg="modSp">
        <pc:chgData name="Anthony Quiroz" userId="9e9aa577-8df6-4e09-b12e-b3e1ba5147c4" providerId="ADAL" clId="{3DAAD2AD-277E-4DB5-B04E-E0528C4740BF}" dt="2025-06-30T16:08:48.549" v="0"/>
        <pc:sldMkLst>
          <pc:docMk/>
          <pc:sldMk cId="1877884309" sldId="341"/>
        </pc:sldMkLst>
        <pc:spChg chg="mod">
          <ac:chgData name="Anthony Quiroz" userId="9e9aa577-8df6-4e09-b12e-b3e1ba5147c4" providerId="ADAL" clId="{3DAAD2AD-277E-4DB5-B04E-E0528C4740BF}" dt="2025-06-30T16:08:48.549" v="0"/>
          <ac:spMkLst>
            <pc:docMk/>
            <pc:sldMk cId="1877884309" sldId="341"/>
            <ac:spMk id="6" creationId="{0B31CE46-8925-411D-9FF3-D359FEF8782E}"/>
          </ac:spMkLst>
        </pc:spChg>
      </pc:sldChg>
      <pc:sldChg chg="modSp">
        <pc:chgData name="Anthony Quiroz" userId="9e9aa577-8df6-4e09-b12e-b3e1ba5147c4" providerId="ADAL" clId="{3DAAD2AD-277E-4DB5-B04E-E0528C4740BF}" dt="2025-06-30T16:08:53.421" v="2"/>
        <pc:sldMkLst>
          <pc:docMk/>
          <pc:sldMk cId="2483346280" sldId="427"/>
        </pc:sldMkLst>
        <pc:spChg chg="mod">
          <ac:chgData name="Anthony Quiroz" userId="9e9aa577-8df6-4e09-b12e-b3e1ba5147c4" providerId="ADAL" clId="{3DAAD2AD-277E-4DB5-B04E-E0528C4740BF}" dt="2025-06-30T16:08:53.421" v="2"/>
          <ac:spMkLst>
            <pc:docMk/>
            <pc:sldMk cId="2483346280" sldId="427"/>
            <ac:spMk id="2" creationId="{CA8CF382-4011-4834-8486-4FD4F869304E}"/>
          </ac:spMkLst>
        </pc:spChg>
      </pc:sldChg>
      <pc:sldChg chg="modSp">
        <pc:chgData name="Anthony Quiroz" userId="9e9aa577-8df6-4e09-b12e-b3e1ba5147c4" providerId="ADAL" clId="{3DAAD2AD-277E-4DB5-B04E-E0528C4740BF}" dt="2025-06-30T16:08:53.421" v="2"/>
        <pc:sldMkLst>
          <pc:docMk/>
          <pc:sldMk cId="1438575351" sldId="428"/>
        </pc:sldMkLst>
        <pc:spChg chg="mod">
          <ac:chgData name="Anthony Quiroz" userId="9e9aa577-8df6-4e09-b12e-b3e1ba5147c4" providerId="ADAL" clId="{3DAAD2AD-277E-4DB5-B04E-E0528C4740BF}" dt="2025-06-30T16:08:53.421" v="2"/>
          <ac:spMkLst>
            <pc:docMk/>
            <pc:sldMk cId="1438575351" sldId="428"/>
            <ac:spMk id="2" creationId="{CA8CF382-4011-4834-8486-4FD4F869304E}"/>
          </ac:spMkLst>
        </pc:spChg>
      </pc:sldChg>
      <pc:sldChg chg="modSp">
        <pc:chgData name="Anthony Quiroz" userId="9e9aa577-8df6-4e09-b12e-b3e1ba5147c4" providerId="ADAL" clId="{3DAAD2AD-277E-4DB5-B04E-E0528C4740BF}" dt="2025-06-30T16:08:53.421" v="2"/>
        <pc:sldMkLst>
          <pc:docMk/>
          <pc:sldMk cId="3489516619" sldId="429"/>
        </pc:sldMkLst>
        <pc:spChg chg="mod">
          <ac:chgData name="Anthony Quiroz" userId="9e9aa577-8df6-4e09-b12e-b3e1ba5147c4" providerId="ADAL" clId="{3DAAD2AD-277E-4DB5-B04E-E0528C4740BF}" dt="2025-06-30T16:08:53.421" v="2"/>
          <ac:spMkLst>
            <pc:docMk/>
            <pc:sldMk cId="3489516619" sldId="429"/>
            <ac:spMk id="2" creationId="{CA8CF382-4011-4834-8486-4FD4F869304E}"/>
          </ac:spMkLst>
        </pc:spChg>
      </pc:sldChg>
      <pc:sldMasterChg chg="addSp modSldLayout">
        <pc:chgData name="Anthony Quiroz" userId="9e9aa577-8df6-4e09-b12e-b3e1ba5147c4" providerId="ADAL" clId="{3DAAD2AD-277E-4DB5-B04E-E0528C4740BF}" dt="2025-06-30T16:08:48.549" v="0"/>
        <pc:sldMasterMkLst>
          <pc:docMk/>
          <pc:sldMasterMk cId="3109397474" sldId="2147483713"/>
        </pc:sldMasterMkLst>
        <pc:picChg chg="add">
          <ac:chgData name="Anthony Quiroz" userId="9e9aa577-8df6-4e09-b12e-b3e1ba5147c4" providerId="ADAL" clId="{3DAAD2AD-277E-4DB5-B04E-E0528C4740BF}" dt="2025-06-30T16:08:48.549" v="0"/>
          <ac:picMkLst>
            <pc:docMk/>
            <pc:sldMasterMk cId="3109397474" sldId="2147483713"/>
            <ac:picMk id="7" creationId="{9EF1560C-E8AE-99FB-4FAF-119F5BDD2B3F}"/>
          </ac:picMkLst>
        </pc:picChg>
        <pc:picChg chg="add">
          <ac:chgData name="Anthony Quiroz" userId="9e9aa577-8df6-4e09-b12e-b3e1ba5147c4" providerId="ADAL" clId="{3DAAD2AD-277E-4DB5-B04E-E0528C4740BF}" dt="2025-06-30T16:08:48.549" v="0"/>
          <ac:picMkLst>
            <pc:docMk/>
            <pc:sldMasterMk cId="3109397474" sldId="2147483713"/>
            <ac:picMk id="9" creationId="{CF8FD4B2-3CD3-5598-5F4E-63F6CA60DE4B}"/>
          </ac:picMkLst>
        </pc:picChg>
        <pc:picChg chg="add">
          <ac:chgData name="Anthony Quiroz" userId="9e9aa577-8df6-4e09-b12e-b3e1ba5147c4" providerId="ADAL" clId="{3DAAD2AD-277E-4DB5-B04E-E0528C4740BF}" dt="2025-06-30T16:08:48.549" v="0"/>
          <ac:picMkLst>
            <pc:docMk/>
            <pc:sldMasterMk cId="3109397474" sldId="2147483713"/>
            <ac:picMk id="11" creationId="{7EEC523C-1441-B3AD-E9F8-3D1403A9A457}"/>
          </ac:picMkLst>
        </pc:picChg>
        <pc:sldLayoutChg chg="addSp">
          <pc:chgData name="Anthony Quiroz" userId="9e9aa577-8df6-4e09-b12e-b3e1ba5147c4" providerId="ADAL" clId="{3DAAD2AD-277E-4DB5-B04E-E0528C4740BF}" dt="2025-06-30T16:08:48.549" v="0"/>
          <pc:sldLayoutMkLst>
            <pc:docMk/>
            <pc:sldMasterMk cId="3109397474" sldId="2147483713"/>
            <pc:sldLayoutMk cId="2014305756" sldId="2147483725"/>
          </pc:sldLayoutMkLst>
          <pc:spChg chg="add">
            <ac:chgData name="Anthony Quiroz" userId="9e9aa577-8df6-4e09-b12e-b3e1ba5147c4" providerId="ADAL" clId="{3DAAD2AD-277E-4DB5-B04E-E0528C4740BF}" dt="2025-06-30T16:08:48.549" v="0"/>
            <ac:spMkLst>
              <pc:docMk/>
              <pc:sldMasterMk cId="3109397474" sldId="2147483713"/>
              <pc:sldLayoutMk cId="2014305756" sldId="2147483725"/>
              <ac:spMk id="4" creationId="{9ECFC47C-E5BF-9E00-9220-0021F681EC72}"/>
            </ac:spMkLst>
          </pc:spChg>
          <pc:picChg chg="add">
            <ac:chgData name="Anthony Quiroz" userId="9e9aa577-8df6-4e09-b12e-b3e1ba5147c4" providerId="ADAL" clId="{3DAAD2AD-277E-4DB5-B04E-E0528C4740BF}" dt="2025-06-30T16:08:48.549" v="0"/>
            <ac:picMkLst>
              <pc:docMk/>
              <pc:sldMasterMk cId="3109397474" sldId="2147483713"/>
              <pc:sldLayoutMk cId="2014305756" sldId="2147483725"/>
              <ac:picMk id="2" creationId="{A48C2D3A-BCCB-4681-C41C-88A637AB57DC}"/>
            </ac:picMkLst>
          </pc:picChg>
          <pc:picChg chg="add">
            <ac:chgData name="Anthony Quiroz" userId="9e9aa577-8df6-4e09-b12e-b3e1ba5147c4" providerId="ADAL" clId="{3DAAD2AD-277E-4DB5-B04E-E0528C4740BF}" dt="2025-06-30T16:08:48.549" v="0"/>
            <ac:picMkLst>
              <pc:docMk/>
              <pc:sldMasterMk cId="3109397474" sldId="2147483713"/>
              <pc:sldLayoutMk cId="2014305756" sldId="2147483725"/>
              <ac:picMk id="5" creationId="{59C9F6D3-C313-02AC-A8B7-890010C56FF8}"/>
            </ac:picMkLst>
          </pc:picChg>
          <pc:picChg chg="add">
            <ac:chgData name="Anthony Quiroz" userId="9e9aa577-8df6-4e09-b12e-b3e1ba5147c4" providerId="ADAL" clId="{3DAAD2AD-277E-4DB5-B04E-E0528C4740BF}" dt="2025-06-30T16:08:48.549" v="0"/>
            <ac:picMkLst>
              <pc:docMk/>
              <pc:sldMasterMk cId="3109397474" sldId="2147483713"/>
              <pc:sldLayoutMk cId="2014305756" sldId="2147483725"/>
              <ac:picMk id="7" creationId="{CC16252E-D7BB-48D8-AF3D-BF022A36D0C4}"/>
            </ac:picMkLst>
          </pc:picChg>
        </pc:sldLayoutChg>
      </pc:sldMasterChg>
    </pc:docChg>
  </pc:docChgLst>
  <pc:docChgLst>
    <pc:chgData name="Linda Morgan" userId="827612fd-6323-470c-90b3-9d7d5ef6bc5c" providerId="ADAL" clId="{EE934B22-4AD4-4148-A8BA-73C385B4C21E}"/>
    <pc:docChg chg="undo custSel addSld delSld modSld">
      <pc:chgData name="Linda Morgan" userId="827612fd-6323-470c-90b3-9d7d5ef6bc5c" providerId="ADAL" clId="{EE934B22-4AD4-4148-A8BA-73C385B4C21E}" dt="2024-02-29T17:51:56.189" v="838" actId="207"/>
      <pc:docMkLst>
        <pc:docMk/>
      </pc:docMkLst>
      <pc:sldChg chg="modSp mod">
        <pc:chgData name="Linda Morgan" userId="827612fd-6323-470c-90b3-9d7d5ef6bc5c" providerId="ADAL" clId="{EE934B22-4AD4-4148-A8BA-73C385B4C21E}" dt="2024-02-29T16:42:05.188" v="3" actId="255"/>
        <pc:sldMkLst>
          <pc:docMk/>
          <pc:sldMk cId="144790495" sldId="256"/>
        </pc:sldMkLst>
      </pc:sldChg>
      <pc:sldChg chg="modSp mod chgLayout">
        <pc:chgData name="Linda Morgan" userId="827612fd-6323-470c-90b3-9d7d5ef6bc5c" providerId="ADAL" clId="{EE934B22-4AD4-4148-A8BA-73C385B4C21E}" dt="2024-02-29T16:44:02.905" v="55" actId="962"/>
        <pc:sldMkLst>
          <pc:docMk/>
          <pc:sldMk cId="3647785973" sldId="257"/>
        </pc:sldMkLst>
      </pc:sldChg>
      <pc:sldChg chg="addSp delSp modSp del mod">
        <pc:chgData name="Linda Morgan" userId="827612fd-6323-470c-90b3-9d7d5ef6bc5c" providerId="ADAL" clId="{EE934B22-4AD4-4148-A8BA-73C385B4C21E}" dt="2024-02-29T17:02:05.351" v="137" actId="47"/>
        <pc:sldMkLst>
          <pc:docMk/>
          <pc:sldMk cId="3908925785" sldId="258"/>
        </pc:sldMkLst>
      </pc:sldChg>
      <pc:sldChg chg="modSp mod chgLayout">
        <pc:chgData name="Linda Morgan" userId="827612fd-6323-470c-90b3-9d7d5ef6bc5c" providerId="ADAL" clId="{EE934B22-4AD4-4148-A8BA-73C385B4C21E}" dt="2024-02-29T17:20:40.361" v="423" actId="962"/>
        <pc:sldMkLst>
          <pc:docMk/>
          <pc:sldMk cId="3730375901" sldId="259"/>
        </pc:sldMkLst>
      </pc:sldChg>
      <pc:sldChg chg="addSp delSp modSp mod">
        <pc:chgData name="Linda Morgan" userId="827612fd-6323-470c-90b3-9d7d5ef6bc5c" providerId="ADAL" clId="{EE934B22-4AD4-4148-A8BA-73C385B4C21E}" dt="2024-02-29T17:36:31.993" v="599" actId="962"/>
        <pc:sldMkLst>
          <pc:docMk/>
          <pc:sldMk cId="1432866082" sldId="260"/>
        </pc:sldMkLst>
      </pc:sldChg>
      <pc:sldChg chg="modSp mod chgLayout">
        <pc:chgData name="Linda Morgan" userId="827612fd-6323-470c-90b3-9d7d5ef6bc5c" providerId="ADAL" clId="{EE934B22-4AD4-4148-A8BA-73C385B4C21E}" dt="2024-02-29T16:44:51.992" v="62" actId="2710"/>
        <pc:sldMkLst>
          <pc:docMk/>
          <pc:sldMk cId="1227555869" sldId="261"/>
        </pc:sldMkLst>
      </pc:sldChg>
      <pc:sldChg chg="addSp delSp modSp mod chgLayout">
        <pc:chgData name="Linda Morgan" userId="827612fd-6323-470c-90b3-9d7d5ef6bc5c" providerId="ADAL" clId="{EE934B22-4AD4-4148-A8BA-73C385B4C21E}" dt="2024-02-29T17:46:48.769" v="781" actId="1076"/>
        <pc:sldMkLst>
          <pc:docMk/>
          <pc:sldMk cId="1534133134" sldId="262"/>
        </pc:sldMkLst>
      </pc:sldChg>
      <pc:sldChg chg="modSp mod">
        <pc:chgData name="Linda Morgan" userId="827612fd-6323-470c-90b3-9d7d5ef6bc5c" providerId="ADAL" clId="{EE934B22-4AD4-4148-A8BA-73C385B4C21E}" dt="2024-02-29T17:51:56.189" v="838" actId="207"/>
        <pc:sldMkLst>
          <pc:docMk/>
          <pc:sldMk cId="3433538031" sldId="266"/>
        </pc:sldMkLst>
      </pc:sldChg>
      <pc:sldChg chg="modSp mod">
        <pc:chgData name="Linda Morgan" userId="827612fd-6323-470c-90b3-9d7d5ef6bc5c" providerId="ADAL" clId="{EE934B22-4AD4-4148-A8BA-73C385B4C21E}" dt="2024-02-29T17:28:59.599" v="512" actId="255"/>
        <pc:sldMkLst>
          <pc:docMk/>
          <pc:sldMk cId="2483346280" sldId="427"/>
        </pc:sldMkLst>
      </pc:sldChg>
      <pc:sldChg chg="modSp mod">
        <pc:chgData name="Linda Morgan" userId="827612fd-6323-470c-90b3-9d7d5ef6bc5c" providerId="ADAL" clId="{EE934B22-4AD4-4148-A8BA-73C385B4C21E}" dt="2024-02-29T17:31:55.618" v="533" actId="732"/>
        <pc:sldMkLst>
          <pc:docMk/>
          <pc:sldMk cId="1438575351" sldId="428"/>
        </pc:sldMkLst>
      </pc:sldChg>
      <pc:sldChg chg="addSp delSp modSp mod chgLayout">
        <pc:chgData name="Linda Morgan" userId="827612fd-6323-470c-90b3-9d7d5ef6bc5c" providerId="ADAL" clId="{EE934B22-4AD4-4148-A8BA-73C385B4C21E}" dt="2024-02-29T17:51:30.269" v="836" actId="962"/>
        <pc:sldMkLst>
          <pc:docMk/>
          <pc:sldMk cId="3489516619" sldId="429"/>
        </pc:sldMkLst>
      </pc:sldChg>
      <pc:sldChg chg="addSp delSp modSp add mod">
        <pc:chgData name="Linda Morgan" userId="827612fd-6323-470c-90b3-9d7d5ef6bc5c" providerId="ADAL" clId="{EE934B22-4AD4-4148-A8BA-73C385B4C21E}" dt="2024-02-29T17:36:43.470" v="600" actId="962"/>
        <pc:sldMkLst>
          <pc:docMk/>
          <pc:sldMk cId="3354933845" sldId="430"/>
        </pc:sldMkLst>
      </pc:sldChg>
      <pc:sldChg chg="addSp delSp modSp add del mod">
        <pc:chgData name="Linda Morgan" userId="827612fd-6323-470c-90b3-9d7d5ef6bc5c" providerId="ADAL" clId="{EE934B22-4AD4-4148-A8BA-73C385B4C21E}" dt="2024-02-29T17:45:58.801" v="776" actId="47"/>
        <pc:sldMkLst>
          <pc:docMk/>
          <pc:sldMk cId="777372908" sldId="431"/>
        </pc:sldMkLst>
      </pc:sldChg>
      <pc:sldChg chg="addSp delSp modSp add del mod">
        <pc:chgData name="Linda Morgan" userId="827612fd-6323-470c-90b3-9d7d5ef6bc5c" providerId="ADAL" clId="{EE934B22-4AD4-4148-A8BA-73C385B4C21E}" dt="2024-02-29T17:14:41.681" v="382" actId="47"/>
        <pc:sldMkLst>
          <pc:docMk/>
          <pc:sldMk cId="1779973607" sldId="431"/>
        </pc:sldMkLst>
      </pc:sldChg>
    </pc:docChg>
  </pc:docChgLst>
  <pc:docChgLst>
    <pc:chgData name="Mandy Galante" userId="0be3ad11-e8a8-4900-a219-cfe386c93973" providerId="ADAL" clId="{472CD411-4C2F-4E82-A642-A53753649058}"/>
    <pc:docChg chg="modSld">
      <pc:chgData name="Mandy Galante" userId="0be3ad11-e8a8-4900-a219-cfe386c93973" providerId="ADAL" clId="{472CD411-4C2F-4E82-A642-A53753649058}" dt="2024-10-30T17:42:27.811" v="0" actId="6549"/>
      <pc:docMkLst>
        <pc:docMk/>
      </pc:docMkLst>
      <pc:sldChg chg="modNotesTx">
        <pc:chgData name="Mandy Galante" userId="0be3ad11-e8a8-4900-a219-cfe386c93973" providerId="ADAL" clId="{472CD411-4C2F-4E82-A642-A53753649058}" dt="2024-10-30T17:42:27.811" v="0" actId="6549"/>
        <pc:sldMkLst>
          <pc:docMk/>
          <pc:sldMk cId="1877884309" sldId="341"/>
        </pc:sldMkLst>
      </pc:sldChg>
    </pc:docChg>
  </pc:docChgLst>
  <pc:docChgLst>
    <pc:chgData name="Brandon Salley" userId="c86e9a26-c973-4838-9800-6a7e51ea4a2f" providerId="ADAL" clId="{83D8AF77-48D2-4EB3-A159-9565E56E06DA}"/>
    <pc:docChg chg="undo redo custSel modSld">
      <pc:chgData name="Brandon Salley" userId="c86e9a26-c973-4838-9800-6a7e51ea4a2f" providerId="ADAL" clId="{83D8AF77-48D2-4EB3-A159-9565E56E06DA}" dt="2024-02-29T18:41:08.694" v="403" actId="1076"/>
      <pc:docMkLst>
        <pc:docMk/>
      </pc:docMkLst>
      <pc:sldChg chg="modSp mod">
        <pc:chgData name="Brandon Salley" userId="c86e9a26-c973-4838-9800-6a7e51ea4a2f" providerId="ADAL" clId="{83D8AF77-48D2-4EB3-A159-9565E56E06DA}" dt="2024-02-29T18:28:07.620" v="259" actId="33553"/>
        <pc:sldMkLst>
          <pc:docMk/>
          <pc:sldMk cId="144790495" sldId="256"/>
        </pc:sldMkLst>
      </pc:sldChg>
      <pc:sldChg chg="modSp mod">
        <pc:chgData name="Brandon Salley" userId="c86e9a26-c973-4838-9800-6a7e51ea4a2f" providerId="ADAL" clId="{83D8AF77-48D2-4EB3-A159-9565E56E06DA}" dt="2024-02-29T18:39:24.349" v="399" actId="14100"/>
        <pc:sldMkLst>
          <pc:docMk/>
          <pc:sldMk cId="3730375901" sldId="259"/>
        </pc:sldMkLst>
      </pc:sldChg>
      <pc:sldChg chg="addSp delSp modSp mod">
        <pc:chgData name="Brandon Salley" userId="c86e9a26-c973-4838-9800-6a7e51ea4a2f" providerId="ADAL" clId="{83D8AF77-48D2-4EB3-A159-9565E56E06DA}" dt="2024-02-29T18:32:48.449" v="323" actId="1076"/>
        <pc:sldMkLst>
          <pc:docMk/>
          <pc:sldMk cId="1432866082" sldId="260"/>
        </pc:sldMkLst>
      </pc:sldChg>
      <pc:sldChg chg="addSp delSp modSp mod modNotesTx">
        <pc:chgData name="Brandon Salley" userId="c86e9a26-c973-4838-9800-6a7e51ea4a2f" providerId="ADAL" clId="{83D8AF77-48D2-4EB3-A159-9565E56E06DA}" dt="2024-02-29T18:39:52.250" v="401" actId="2711"/>
        <pc:sldMkLst>
          <pc:docMk/>
          <pc:sldMk cId="1534133134" sldId="262"/>
        </pc:sldMkLst>
      </pc:sldChg>
      <pc:sldChg chg="modSp mod">
        <pc:chgData name="Brandon Salley" userId="c86e9a26-c973-4838-9800-6a7e51ea4a2f" providerId="ADAL" clId="{83D8AF77-48D2-4EB3-A159-9565E56E06DA}" dt="2024-02-29T18:28:09.590" v="260" actId="33553"/>
        <pc:sldMkLst>
          <pc:docMk/>
          <pc:sldMk cId="3433538031" sldId="266"/>
        </pc:sldMkLst>
      </pc:sldChg>
      <pc:sldChg chg="modSp mod">
        <pc:chgData name="Brandon Salley" userId="c86e9a26-c973-4838-9800-6a7e51ea4a2f" providerId="ADAL" clId="{83D8AF77-48D2-4EB3-A159-9565E56E06DA}" dt="2024-02-29T18:28:40.321" v="276" actId="20577"/>
        <pc:sldMkLst>
          <pc:docMk/>
          <pc:sldMk cId="2483346280" sldId="427"/>
        </pc:sldMkLst>
      </pc:sldChg>
      <pc:sldChg chg="modSp mod modNotesTx">
        <pc:chgData name="Brandon Salley" userId="c86e9a26-c973-4838-9800-6a7e51ea4a2f" providerId="ADAL" clId="{83D8AF77-48D2-4EB3-A159-9565E56E06DA}" dt="2024-02-29T18:41:08.694" v="403" actId="1076"/>
        <pc:sldMkLst>
          <pc:docMk/>
          <pc:sldMk cId="1438575351" sldId="428"/>
        </pc:sldMkLst>
      </pc:sldChg>
      <pc:sldChg chg="modSp mod addAnim delAnim modNotesTx">
        <pc:chgData name="Brandon Salley" userId="c86e9a26-c973-4838-9800-6a7e51ea4a2f" providerId="ADAL" clId="{83D8AF77-48D2-4EB3-A159-9565E56E06DA}" dt="2024-02-29T18:39:44.706" v="400" actId="2711"/>
        <pc:sldMkLst>
          <pc:docMk/>
          <pc:sldMk cId="3489516619" sldId="429"/>
        </pc:sldMkLst>
      </pc:sldChg>
      <pc:sldChg chg="addSp delSp modSp mod">
        <pc:chgData name="Brandon Salley" userId="c86e9a26-c973-4838-9800-6a7e51ea4a2f" providerId="ADAL" clId="{83D8AF77-48D2-4EB3-A159-9565E56E06DA}" dt="2024-02-29T18:30:48.145" v="308" actId="692"/>
        <pc:sldMkLst>
          <pc:docMk/>
          <pc:sldMk cId="3354933845" sldId="430"/>
        </pc:sldMkLst>
      </pc:sldChg>
    </pc:docChg>
  </pc:docChgLst>
  <pc:docChgLst>
    <pc:chgData name="Jonathan Bartles" userId="S::jonathan.bartles@cyber.org::55b54e76-03fd-4206-b455-5fb72122207f" providerId="AD" clId="Web-{97E217FF-1B37-109C-CAB4-118A79293FF9}"/>
    <pc:docChg chg="addSld delSld modSld addMainMaster">
      <pc:chgData name="Jonathan Bartles" userId="S::jonathan.bartles@cyber.org::55b54e76-03fd-4206-b455-5fb72122207f" providerId="AD" clId="Web-{97E217FF-1B37-109C-CAB4-118A79293FF9}" dt="2024-10-04T18:59:19.797" v="7"/>
      <pc:docMkLst>
        <pc:docMk/>
      </pc:docMkLst>
      <pc:sldChg chg="del">
        <pc:chgData name="Jonathan Bartles" userId="S::jonathan.bartles@cyber.org::55b54e76-03fd-4206-b455-5fb72122207f" providerId="AD" clId="Web-{97E217FF-1B37-109C-CAB4-118A79293FF9}" dt="2024-10-04T18:59:07.266" v="5"/>
        <pc:sldMkLst>
          <pc:docMk/>
          <pc:sldMk cId="144790495" sldId="256"/>
        </pc:sldMkLst>
      </pc:sldChg>
      <pc:sldChg chg="addSp delSp modSp mod modClrScheme chgLayout">
        <pc:chgData name="Jonathan Bartles" userId="S::jonathan.bartles@cyber.org::55b54e76-03fd-4206-b455-5fb72122207f" providerId="AD" clId="Web-{97E217FF-1B37-109C-CAB4-118A79293FF9}" dt="2024-10-04T18:59:19.797" v="7"/>
        <pc:sldMkLst>
          <pc:docMk/>
          <pc:sldMk cId="3433538031" sldId="266"/>
        </pc:sldMkLst>
      </pc:sldChg>
      <pc:sldChg chg="modSp add">
        <pc:chgData name="Jonathan Bartles" userId="S::jonathan.bartles@cyber.org::55b54e76-03fd-4206-b455-5fb72122207f" providerId="AD" clId="Web-{97E217FF-1B37-109C-CAB4-118A79293FF9}" dt="2024-10-04T18:59:04.016" v="4" actId="14100"/>
        <pc:sldMkLst>
          <pc:docMk/>
          <pc:sldMk cId="1877884309" sldId="341"/>
        </pc:sldMkLst>
      </pc:sldChg>
      <pc:sldMasterChg chg="add addSldLayout">
        <pc:chgData name="Jonathan Bartles" userId="S::jonathan.bartles@cyber.org::55b54e76-03fd-4206-b455-5fb72122207f" providerId="AD" clId="Web-{97E217FF-1B37-109C-CAB4-118A79293FF9}" dt="2024-10-04T18:58:52.781" v="0"/>
        <pc:sldMasterMkLst>
          <pc:docMk/>
          <pc:sldMasterMk cId="2203765053" sldId="2147483700"/>
        </pc:sldMasterMkLst>
        <pc:sldLayoutChg chg="add">
          <pc:chgData name="Jonathan Bartles" userId="S::jonathan.bartles@cyber.org::55b54e76-03fd-4206-b455-5fb72122207f" providerId="AD" clId="Web-{97E217FF-1B37-109C-CAB4-118A79293FF9}" dt="2024-10-04T18:58:52.781" v="0"/>
          <pc:sldLayoutMkLst>
            <pc:docMk/>
            <pc:sldMasterMk cId="3109397474" sldId="2147483713"/>
            <pc:sldLayoutMk cId="3604322381" sldId="2147483685"/>
          </pc:sldLayoutMkLst>
        </pc:sldLayoutChg>
        <pc:sldLayoutChg chg="add">
          <pc:chgData name="Jonathan Bartles" userId="S::jonathan.bartles@cyber.org::55b54e76-03fd-4206-b455-5fb72122207f" providerId="AD" clId="Web-{97E217FF-1B37-109C-CAB4-118A79293FF9}" dt="2024-10-04T18:58:52.781" v="0"/>
          <pc:sldLayoutMkLst>
            <pc:docMk/>
            <pc:sldMasterMk cId="3109397474" sldId="2147483713"/>
            <pc:sldLayoutMk cId="2002376664" sldId="2147483686"/>
          </pc:sldLayoutMkLst>
        </pc:sldLayoutChg>
        <pc:sldLayoutChg chg="add">
          <pc:chgData name="Jonathan Bartles" userId="S::jonathan.bartles@cyber.org::55b54e76-03fd-4206-b455-5fb72122207f" providerId="AD" clId="Web-{97E217FF-1B37-109C-CAB4-118A79293FF9}" dt="2024-10-04T18:58:52.781" v="0"/>
          <pc:sldLayoutMkLst>
            <pc:docMk/>
            <pc:sldMasterMk cId="3109397474" sldId="2147483713"/>
            <pc:sldLayoutMk cId="1176453627" sldId="2147483699"/>
          </pc:sldLayoutMkLst>
        </pc:sldLayoutChg>
        <pc:sldLayoutChg chg="add">
          <pc:chgData name="Jonathan Bartles" userId="S::jonathan.bartles@cyber.org::55b54e76-03fd-4206-b455-5fb72122207f" providerId="AD" clId="Web-{97E217FF-1B37-109C-CAB4-118A79293FF9}" dt="2024-10-04T18:58:52.781" v="0"/>
          <pc:sldLayoutMkLst>
            <pc:docMk/>
            <pc:sldMasterMk cId="2203765053" sldId="2147483700"/>
            <pc:sldLayoutMk cId="477961201" sldId="2147483701"/>
          </pc:sldLayoutMkLst>
        </pc:sldLayoutChg>
        <pc:sldLayoutChg chg="add">
          <pc:chgData name="Jonathan Bartles" userId="S::jonathan.bartles@cyber.org::55b54e76-03fd-4206-b455-5fb72122207f" providerId="AD" clId="Web-{97E217FF-1B37-109C-CAB4-118A79293FF9}" dt="2024-10-04T18:58:52.781" v="0"/>
          <pc:sldLayoutMkLst>
            <pc:docMk/>
            <pc:sldMasterMk cId="2203765053" sldId="2147483700"/>
            <pc:sldLayoutMk cId="2277099794" sldId="2147483702"/>
          </pc:sldLayoutMkLst>
        </pc:sldLayoutChg>
        <pc:sldLayoutChg chg="add">
          <pc:chgData name="Jonathan Bartles" userId="S::jonathan.bartles@cyber.org::55b54e76-03fd-4206-b455-5fb72122207f" providerId="AD" clId="Web-{97E217FF-1B37-109C-CAB4-118A79293FF9}" dt="2024-10-04T18:58:52.781" v="0"/>
          <pc:sldLayoutMkLst>
            <pc:docMk/>
            <pc:sldMasterMk cId="2203765053" sldId="2147483700"/>
            <pc:sldLayoutMk cId="3514498716" sldId="2147483703"/>
          </pc:sldLayoutMkLst>
        </pc:sldLayoutChg>
        <pc:sldLayoutChg chg="add">
          <pc:chgData name="Jonathan Bartles" userId="S::jonathan.bartles@cyber.org::55b54e76-03fd-4206-b455-5fb72122207f" providerId="AD" clId="Web-{97E217FF-1B37-109C-CAB4-118A79293FF9}" dt="2024-10-04T18:58:52.781" v="0"/>
          <pc:sldLayoutMkLst>
            <pc:docMk/>
            <pc:sldMasterMk cId="2203765053" sldId="2147483700"/>
            <pc:sldLayoutMk cId="200329630" sldId="2147483704"/>
          </pc:sldLayoutMkLst>
        </pc:sldLayoutChg>
        <pc:sldLayoutChg chg="add">
          <pc:chgData name="Jonathan Bartles" userId="S::jonathan.bartles@cyber.org::55b54e76-03fd-4206-b455-5fb72122207f" providerId="AD" clId="Web-{97E217FF-1B37-109C-CAB4-118A79293FF9}" dt="2024-10-04T18:58:52.781" v="0"/>
          <pc:sldLayoutMkLst>
            <pc:docMk/>
            <pc:sldMasterMk cId="3109397474" sldId="2147483713"/>
            <pc:sldLayoutMk cId="1763920854" sldId="2147483705"/>
          </pc:sldLayoutMkLst>
        </pc:sldLayoutChg>
        <pc:sldLayoutChg chg="add">
          <pc:chgData name="Jonathan Bartles" userId="S::jonathan.bartles@cyber.org::55b54e76-03fd-4206-b455-5fb72122207f" providerId="AD" clId="Web-{97E217FF-1B37-109C-CAB4-118A79293FF9}" dt="2024-10-04T18:58:52.781" v="0"/>
          <pc:sldLayoutMkLst>
            <pc:docMk/>
            <pc:sldMasterMk cId="2203765053" sldId="2147483700"/>
            <pc:sldLayoutMk cId="4216988659" sldId="2147483706"/>
          </pc:sldLayoutMkLst>
        </pc:sldLayoutChg>
        <pc:sldLayoutChg chg="add">
          <pc:chgData name="Jonathan Bartles" userId="S::jonathan.bartles@cyber.org::55b54e76-03fd-4206-b455-5fb72122207f" providerId="AD" clId="Web-{97E217FF-1B37-109C-CAB4-118A79293FF9}" dt="2024-10-04T18:58:52.781" v="0"/>
          <pc:sldLayoutMkLst>
            <pc:docMk/>
            <pc:sldMasterMk cId="2203765053" sldId="2147483700"/>
            <pc:sldLayoutMk cId="2192033621" sldId="2147483707"/>
          </pc:sldLayoutMkLst>
        </pc:sldLayoutChg>
        <pc:sldLayoutChg chg="add">
          <pc:chgData name="Jonathan Bartles" userId="S::jonathan.bartles@cyber.org::55b54e76-03fd-4206-b455-5fb72122207f" providerId="AD" clId="Web-{97E217FF-1B37-109C-CAB4-118A79293FF9}" dt="2024-10-04T18:58:52.781" v="0"/>
          <pc:sldLayoutMkLst>
            <pc:docMk/>
            <pc:sldMasterMk cId="2203765053" sldId="2147483700"/>
            <pc:sldLayoutMk cId="72612460" sldId="2147483708"/>
          </pc:sldLayoutMkLst>
        </pc:sldLayoutChg>
        <pc:sldLayoutChg chg="add">
          <pc:chgData name="Jonathan Bartles" userId="S::jonathan.bartles@cyber.org::55b54e76-03fd-4206-b455-5fb72122207f" providerId="AD" clId="Web-{97E217FF-1B37-109C-CAB4-118A79293FF9}" dt="2024-10-04T18:58:52.781" v="0"/>
          <pc:sldLayoutMkLst>
            <pc:docMk/>
            <pc:sldMasterMk cId="2203765053" sldId="2147483700"/>
            <pc:sldLayoutMk cId="83674251" sldId="2147483709"/>
          </pc:sldLayoutMkLst>
        </pc:sldLayoutChg>
        <pc:sldLayoutChg chg="add">
          <pc:chgData name="Jonathan Bartles" userId="S::jonathan.bartles@cyber.org::55b54e76-03fd-4206-b455-5fb72122207f" providerId="AD" clId="Web-{97E217FF-1B37-109C-CAB4-118A79293FF9}" dt="2024-10-04T18:58:52.781" v="0"/>
          <pc:sldLayoutMkLst>
            <pc:docMk/>
            <pc:sldMasterMk cId="2203765053" sldId="2147483700"/>
            <pc:sldLayoutMk cId="3325059302" sldId="2147483710"/>
          </pc:sldLayoutMkLst>
        </pc:sldLayoutChg>
        <pc:sldLayoutChg chg="add">
          <pc:chgData name="Jonathan Bartles" userId="S::jonathan.bartles@cyber.org::55b54e76-03fd-4206-b455-5fb72122207f" providerId="AD" clId="Web-{97E217FF-1B37-109C-CAB4-118A79293FF9}" dt="2024-10-04T18:58:52.781" v="0"/>
          <pc:sldLayoutMkLst>
            <pc:docMk/>
            <pc:sldMasterMk cId="2203765053" sldId="2147483700"/>
            <pc:sldLayoutMk cId="352522658" sldId="2147483711"/>
          </pc:sldLayoutMkLst>
        </pc:sldLayoutChg>
        <pc:sldLayoutChg chg="add">
          <pc:chgData name="Jonathan Bartles" userId="S::jonathan.bartles@cyber.org::55b54e76-03fd-4206-b455-5fb72122207f" providerId="AD" clId="Web-{97E217FF-1B37-109C-CAB4-118A79293FF9}" dt="2024-10-04T18:58:52.781" v="0"/>
          <pc:sldLayoutMkLst>
            <pc:docMk/>
            <pc:sldMasterMk cId="3109397474" sldId="2147483713"/>
            <pc:sldLayoutMk cId="1176453627" sldId="2147483712"/>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04CACDF-390F-43BE-A7B0-8EB2ED18770D}" type="datetimeFigureOut">
              <a:rPr lang="en-US" smtClean="0"/>
              <a:t>3/5/2026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258310-AC33-46E4-81F1-08D666D0F563}" type="slidenum">
              <a:rPr lang="en-US" smtClean="0"/>
              <a:t>‹#›</a:t>
            </a:fld>
            <a:endParaRPr lang="en-US"/>
          </a:p>
        </p:txBody>
      </p:sp>
    </p:spTree>
    <p:extLst>
      <p:ext uri="{BB962C8B-B14F-4D97-AF65-F5344CB8AC3E}">
        <p14:creationId xmlns:p14="http://schemas.microsoft.com/office/powerpoint/2010/main" val="12166607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1B8BEA-CB26-4A19-9B7A-23C02BD23801}" type="datetimeFigureOut">
              <a:rPr lang="en-US" smtClean="0"/>
              <a:t>3/5/2026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41B0B9-DAF5-46F9-9463-94F7BFA26954}" type="slidenum">
              <a:rPr lang="en-US" smtClean="0"/>
              <a:t>‹#›</a:t>
            </a:fld>
            <a:endParaRPr lang="en-US"/>
          </a:p>
        </p:txBody>
      </p:sp>
    </p:spTree>
    <p:extLst>
      <p:ext uri="{BB962C8B-B14F-4D97-AF65-F5344CB8AC3E}">
        <p14:creationId xmlns:p14="http://schemas.microsoft.com/office/powerpoint/2010/main" val="188102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fld id="{C741B0B9-DAF5-46F9-9463-94F7BFA26954}" type="slidenum">
              <a:rPr lang="en-US" smtClean="0"/>
              <a:t>1</a:t>
            </a:fld>
            <a:endParaRPr lang="en-US"/>
          </a:p>
        </p:txBody>
      </p:sp>
    </p:spTree>
    <p:extLst>
      <p:ext uri="{BB962C8B-B14F-4D97-AF65-F5344CB8AC3E}">
        <p14:creationId xmlns:p14="http://schemas.microsoft.com/office/powerpoint/2010/main" val="15777744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panose="020B0604020202020204" pitchFamily="34" charset="0"/>
                <a:cs typeface="Arial" panose="020B0604020202020204" pitchFamily="34" charset="0"/>
              </a:rPr>
              <a:t>The video animation starts on click.</a:t>
            </a:r>
          </a:p>
          <a:p>
            <a:r>
              <a:rPr lang="en-US" dirty="0">
                <a:latin typeface="Arial" panose="020B0604020202020204" pitchFamily="34" charset="0"/>
                <a:cs typeface="Arial" panose="020B0604020202020204" pitchFamily="34" charset="0"/>
              </a:rPr>
              <a:t>This demonstrates how a packet is delivered between 2 Local Area Networks (LANs) - from PC1 in the Accounting LAN to Laptop 3 in the Marketing LAN. </a:t>
            </a:r>
          </a:p>
          <a:p>
            <a:r>
              <a:rPr lang="en-US" dirty="0">
                <a:latin typeface="Arial" panose="020B0604020202020204" pitchFamily="34" charset="0"/>
                <a:cs typeface="Arial" panose="020B0604020202020204" pitchFamily="34" charset="0"/>
              </a:rPr>
              <a:t>PC1 has IP address 192.168.1.1 Laptop 3 has IP address 172.16.2.35</a:t>
            </a:r>
          </a:p>
          <a:p>
            <a:r>
              <a:rPr lang="en-US" dirty="0">
                <a:latin typeface="Arial" panose="020B0604020202020204" pitchFamily="34" charset="0"/>
                <a:cs typeface="Arial" panose="020B0604020202020204" pitchFamily="34" charset="0"/>
              </a:rPr>
              <a:t>Clearly they are not in the same network so they would not be able to communicate if connected by a switch or hub.</a:t>
            </a:r>
          </a:p>
          <a:p>
            <a:pPr>
              <a:defRPr/>
            </a:pPr>
            <a:r>
              <a:rPr lang="en-US" dirty="0">
                <a:latin typeface="Arial" panose="020B0604020202020204" pitchFamily="34" charset="0"/>
                <a:cs typeface="Arial" panose="020B0604020202020204" pitchFamily="34" charset="0"/>
              </a:rPr>
              <a:t>The router has one port in the 192.168.1.x addressing and the other port in the 172.16.2.x addressing. This is how it is able to “route” packets between two LANs. If the router doesn’t have a port in the destination network then it will send it to the next router . . . and so on and so on. Routers DO exchange information about other routers so they can keep track of possible paths for messages.  They keep a kind of mental map of the routers around them.  That’s the Internet!</a:t>
            </a:r>
          </a:p>
        </p:txBody>
      </p:sp>
      <p:sp>
        <p:nvSpPr>
          <p:cNvPr id="4" name="Slide Number Placeholder 3"/>
          <p:cNvSpPr>
            <a:spLocks noGrp="1"/>
          </p:cNvSpPr>
          <p:nvPr>
            <p:ph type="sldNum" sz="quarter" idx="5"/>
          </p:nvPr>
        </p:nvSpPr>
        <p:spPr/>
        <p:txBody>
          <a:bodyPr/>
          <a:lstStyle/>
          <a:p>
            <a:fld id="{717C74AA-67E8-4472-8569-382DC0776540}" type="slidenum">
              <a:rPr lang="en-US" smtClean="0"/>
              <a:pPr/>
              <a:t>10</a:t>
            </a:fld>
            <a:endParaRPr lang="en-US"/>
          </a:p>
        </p:txBody>
      </p:sp>
    </p:spTree>
    <p:extLst>
      <p:ext uri="{BB962C8B-B14F-4D97-AF65-F5344CB8AC3E}">
        <p14:creationId xmlns:p14="http://schemas.microsoft.com/office/powerpoint/2010/main" val="1771874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can use this list to define the components of a network. Take a minute to read through the list, emphasizing the terminology in bold, especially “media” which students will usually associate with news or online sites. In networking, “Media” = the physical method of carrying electrical signals.</a:t>
            </a:r>
          </a:p>
          <a:p>
            <a:endParaRPr lang="en-US" dirty="0"/>
          </a:p>
          <a:p>
            <a:r>
              <a:rPr lang="en-US" dirty="0"/>
              <a:t>Click to bring up a red rectangle which highlights bullets #3. This presentation will look at how we physically connect networks. </a:t>
            </a:r>
            <a:endParaRPr lang="en-US" dirty="0">
              <a:cs typeface="Calibri"/>
            </a:endParaRPr>
          </a:p>
        </p:txBody>
      </p:sp>
      <p:sp>
        <p:nvSpPr>
          <p:cNvPr id="4" name="Slide Number Placeholder 3"/>
          <p:cNvSpPr>
            <a:spLocks noGrp="1"/>
          </p:cNvSpPr>
          <p:nvPr>
            <p:ph type="sldNum" sz="quarter" idx="5"/>
          </p:nvPr>
        </p:nvSpPr>
        <p:spPr/>
        <p:txBody>
          <a:bodyPr/>
          <a:lstStyle/>
          <a:p>
            <a:fld id="{C741B0B9-DAF5-46F9-9463-94F7BFA26954}" type="slidenum">
              <a:rPr lang="en-US" smtClean="0"/>
              <a:t>2</a:t>
            </a:fld>
            <a:endParaRPr lang="en-US"/>
          </a:p>
        </p:txBody>
      </p:sp>
    </p:spTree>
    <p:extLst>
      <p:ext uri="{BB962C8B-B14F-4D97-AF65-F5344CB8AC3E}">
        <p14:creationId xmlns:p14="http://schemas.microsoft.com/office/powerpoint/2010/main" val="42267526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spcBef>
                <a:spcPct val="0"/>
              </a:spcBef>
            </a:pPr>
            <a:r>
              <a:rPr lang="en-US" dirty="0"/>
              <a:t>Let’s start with the</a:t>
            </a:r>
            <a:r>
              <a:rPr lang="en-US" baseline="0" dirty="0"/>
              <a:t> definition of “network”.  </a:t>
            </a:r>
          </a:p>
          <a:p>
            <a:pPr marL="94851" indent="-284552">
              <a:spcBef>
                <a:spcPct val="0"/>
              </a:spcBef>
              <a:buFont typeface="Arial" pitchFamily="34" charset="0"/>
              <a:buChar char="•"/>
            </a:pPr>
            <a:r>
              <a:rPr lang="en-US" i="1" dirty="0"/>
              <a:t>2 or more computers</a:t>
            </a:r>
            <a:r>
              <a:rPr lang="en-US" i="1" baseline="0" dirty="0"/>
              <a:t> </a:t>
            </a:r>
            <a:r>
              <a:rPr lang="en-US" baseline="0" dirty="0"/>
              <a:t>- or phones or printers or any device that has a NIC (Network Interface Card)</a:t>
            </a:r>
          </a:p>
          <a:p>
            <a:pPr marL="94615" indent="-284480">
              <a:spcBef>
                <a:spcPct val="0"/>
              </a:spcBef>
              <a:buFont typeface="Arial" pitchFamily="34" charset="0"/>
              <a:buChar char="•"/>
            </a:pPr>
            <a:r>
              <a:rPr lang="en-US" i="1" baseline="0" dirty="0"/>
              <a:t>simultaneous access </a:t>
            </a:r>
            <a:r>
              <a:rPr lang="en-US" baseline="0" dirty="0"/>
              <a:t>- think about it . . . people on the web don’t take turns getting to Hulu to watch their show or wait their turn to get on Amazon to make purchases.</a:t>
            </a:r>
            <a:r>
              <a:rPr lang="en-US" dirty="0"/>
              <a:t> </a:t>
            </a:r>
            <a:r>
              <a:rPr lang="en-US" baseline="0" dirty="0"/>
              <a:t>Those websites are shared data and the devices that host them are networked so that </a:t>
            </a:r>
            <a:r>
              <a:rPr lang="en-US" u="sng" baseline="0" dirty="0"/>
              <a:t>any</a:t>
            </a:r>
            <a:r>
              <a:rPr lang="en-US" baseline="0" dirty="0"/>
              <a:t> user</a:t>
            </a:r>
            <a:r>
              <a:rPr lang="en-US" dirty="0"/>
              <a:t>, </a:t>
            </a:r>
            <a:r>
              <a:rPr lang="en-US" u="sng" baseline="0" dirty="0"/>
              <a:t>any</a:t>
            </a:r>
            <a:r>
              <a:rPr lang="en-US" baseline="0" dirty="0"/>
              <a:t> time can have access.</a:t>
            </a:r>
            <a:endParaRPr lang="en-US" dirty="0">
              <a:cs typeface="Calibri"/>
            </a:endParaRPr>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3</a:t>
            </a:fld>
            <a:endParaRPr lang="en-US"/>
          </a:p>
        </p:txBody>
      </p:sp>
    </p:spTree>
    <p:extLst>
      <p:ext uri="{BB962C8B-B14F-4D97-AF65-F5344CB8AC3E}">
        <p14:creationId xmlns:p14="http://schemas.microsoft.com/office/powerpoint/2010/main" val="2651220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82576-20A0-5FEE-E686-2AB2A1519D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402325-496D-98A8-63EE-F10E504406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CBAD6B-89FC-46AA-2EF9-4DF1B0756945}"/>
              </a:ext>
            </a:extLst>
          </p:cNvPr>
          <p:cNvSpPr>
            <a:spLocks noGrp="1"/>
          </p:cNvSpPr>
          <p:nvPr>
            <p:ph type="body" idx="1"/>
          </p:nvPr>
        </p:nvSpPr>
        <p:spPr/>
        <p:txBody>
          <a:bodyPr/>
          <a:lstStyle/>
          <a:p>
            <a:r>
              <a:rPr lang="en-US" dirty="0"/>
              <a:t>Most networks that you</a:t>
            </a:r>
            <a:r>
              <a:rPr lang="en-US" baseline="0" dirty="0"/>
              <a:t> are part of are </a:t>
            </a:r>
            <a:r>
              <a:rPr lang="en-US" i="1" baseline="0" dirty="0"/>
              <a:t>Local Area Networks (LAN)</a:t>
            </a:r>
            <a:r>
              <a:rPr lang="en-US" baseline="0" dirty="0"/>
              <a:t>.</a:t>
            </a:r>
            <a:r>
              <a:rPr lang="en-US" dirty="0"/>
              <a:t> </a:t>
            </a:r>
            <a:r>
              <a:rPr lang="en-US" baseline="0" dirty="0"/>
              <a:t>The school network, the </a:t>
            </a:r>
            <a:r>
              <a:rPr lang="en-US" baseline="0" dirty="0" err="1"/>
              <a:t>Wifi</a:t>
            </a:r>
            <a:r>
              <a:rPr lang="en-US" baseline="0" dirty="0"/>
              <a:t> network at the coffee shop, your home network - these are all intended to connect a finite group of devices within a limited geographic area.</a:t>
            </a:r>
            <a:r>
              <a:rPr lang="en-US" dirty="0"/>
              <a:t>  </a:t>
            </a:r>
          </a:p>
          <a:p>
            <a:endParaRPr lang="en-US" dirty="0"/>
          </a:p>
          <a:p>
            <a:r>
              <a:rPr lang="en-US" b="1" dirty="0"/>
              <a:t>KEY POINT:  All devices in</a:t>
            </a:r>
            <a:r>
              <a:rPr lang="en-US" b="1" baseline="0" dirty="0"/>
              <a:t> a Local Area Network must have the same IP address numbering range.</a:t>
            </a:r>
            <a:r>
              <a:rPr lang="en-US" b="1" dirty="0"/>
              <a:t> </a:t>
            </a:r>
            <a:r>
              <a:rPr lang="en-US" b="1" baseline="0" dirty="0"/>
              <a:t>This concept will be expanded upon through Section 4.2 lessons but we introduce it here.</a:t>
            </a:r>
            <a:endParaRPr lang="en-US" b="1" dirty="0">
              <a:cs typeface="Calibri"/>
            </a:endParaRPr>
          </a:p>
          <a:p>
            <a:endParaRPr lang="en-US" dirty="0"/>
          </a:p>
        </p:txBody>
      </p:sp>
      <p:sp>
        <p:nvSpPr>
          <p:cNvPr id="4" name="Slide Number Placeholder 3">
            <a:extLst>
              <a:ext uri="{FF2B5EF4-FFF2-40B4-BE49-F238E27FC236}">
                <a16:creationId xmlns:a16="http://schemas.microsoft.com/office/drawing/2014/main" id="{CFE7C91D-1FF5-9EB3-6D68-F15ED46B031A}"/>
              </a:ext>
            </a:extLst>
          </p:cNvPr>
          <p:cNvSpPr>
            <a:spLocks noGrp="1"/>
          </p:cNvSpPr>
          <p:nvPr>
            <p:ph type="sldNum" sz="quarter" idx="5"/>
          </p:nvPr>
        </p:nvSpPr>
        <p:spPr/>
        <p:txBody>
          <a:bodyPr/>
          <a:lstStyle/>
          <a:p>
            <a:fld id="{C741B0B9-DAF5-46F9-9463-94F7BFA26954}" type="slidenum">
              <a:rPr lang="en-US" smtClean="0"/>
              <a:t>4</a:t>
            </a:fld>
            <a:endParaRPr lang="en-US"/>
          </a:p>
        </p:txBody>
      </p:sp>
    </p:spTree>
    <p:extLst>
      <p:ext uri="{BB962C8B-B14F-4D97-AF65-F5344CB8AC3E}">
        <p14:creationId xmlns:p14="http://schemas.microsoft.com/office/powerpoint/2010/main" val="2321290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A Wide Area Network is usually a collection</a:t>
            </a:r>
            <a:r>
              <a:rPr lang="en-US" baseline="0" dirty="0"/>
              <a:t> of LANs connected to each other.</a:t>
            </a:r>
            <a:r>
              <a:rPr lang="en-US" dirty="0"/>
              <a:t> </a:t>
            </a:r>
            <a:r>
              <a:rPr lang="en-US" baseline="0" dirty="0"/>
              <a:t>Examples of WANs are large companies such as Exxon that have offices (LANs) all around the world that are connected together (WAN).</a:t>
            </a:r>
            <a:r>
              <a:rPr lang="en-US" dirty="0"/>
              <a:t> </a:t>
            </a:r>
            <a:r>
              <a:rPr lang="en-US" baseline="0" dirty="0"/>
              <a:t>Another example are some cities provide connectivity to all their municipal entities like courts, schools, police, fire, town hall. Each of those entities runs their own LAN then connect </a:t>
            </a:r>
            <a:r>
              <a:rPr lang="en-US" dirty="0"/>
              <a:t>via</a:t>
            </a:r>
            <a:r>
              <a:rPr lang="en-US" baseline="0" dirty="0"/>
              <a:t> the city WAN.</a:t>
            </a:r>
          </a:p>
          <a:p>
            <a:pPr defTabSz="948507">
              <a:defRPr/>
            </a:pPr>
            <a:endParaRPr lang="en-US" baseline="0" dirty="0"/>
          </a:p>
          <a:p>
            <a:pPr defTabSz="948507">
              <a:defRPr/>
            </a:pPr>
            <a:r>
              <a:rPr lang="en-US" baseline="0" dirty="0"/>
              <a:t>The most obvious example of a WAN is the Internet - and it is the largest possible WAN since it connects devices globally. </a:t>
            </a:r>
            <a:endParaRPr lang="en-US" dirty="0"/>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5</a:t>
            </a:fld>
            <a:endParaRPr lang="en-US"/>
          </a:p>
        </p:txBody>
      </p:sp>
    </p:spTree>
    <p:extLst>
      <p:ext uri="{BB962C8B-B14F-4D97-AF65-F5344CB8AC3E}">
        <p14:creationId xmlns:p14="http://schemas.microsoft.com/office/powerpoint/2010/main" val="1573405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b="1" dirty="0"/>
              <a:t>What hardware does it take to deliver data?</a:t>
            </a:r>
          </a:p>
          <a:p>
            <a:r>
              <a:rPr lang="en-US" dirty="0"/>
              <a:t>To connect devices</a:t>
            </a:r>
            <a:r>
              <a:rPr lang="en-US" baseline="0" dirty="0"/>
              <a:t> in a LAN, the choices are hub or switch.</a:t>
            </a:r>
            <a:r>
              <a:rPr lang="en-US" dirty="0"/>
              <a:t> </a:t>
            </a:r>
            <a:r>
              <a:rPr lang="en-US" baseline="0" dirty="0"/>
              <a:t>Hubs were the original central connection device but are now rarely used because there is no management of delivery.</a:t>
            </a:r>
            <a:r>
              <a:rPr lang="en-US" dirty="0"/>
              <a:t> </a:t>
            </a:r>
            <a:r>
              <a:rPr lang="en-US" b="1" baseline="0" dirty="0"/>
              <a:t>When a message</a:t>
            </a:r>
            <a:r>
              <a:rPr lang="en-US" b="1" dirty="0"/>
              <a:t> </a:t>
            </a:r>
            <a:r>
              <a:rPr lang="en-US" b="1" baseline="0" dirty="0"/>
              <a:t> comes into a port on a hub, it goes out every other port.</a:t>
            </a:r>
            <a:r>
              <a:rPr lang="en-US" b="1" dirty="0"/>
              <a:t> </a:t>
            </a:r>
            <a:r>
              <a:rPr lang="en-US" b="1" baseline="0" dirty="0"/>
              <a:t>This is known as a “broadcast” message. </a:t>
            </a:r>
            <a:r>
              <a:rPr lang="en-US" baseline="0" dirty="0"/>
              <a:t>When several messages are trying to use the same port or cabling, they will collide, the message is dropped and must be resent.</a:t>
            </a:r>
            <a:r>
              <a:rPr lang="en-US" dirty="0"/>
              <a:t> </a:t>
            </a:r>
            <a:r>
              <a:rPr lang="en-US" baseline="0" dirty="0"/>
              <a:t>In situations with a lot of message traffic, the network can become very slow.</a:t>
            </a:r>
            <a:endParaRPr lang="en-US" baseline="0" dirty="0">
              <a:cs typeface="Calibri"/>
            </a:endParaRPr>
          </a:p>
          <a:p>
            <a:endParaRPr lang="en-US" baseline="0" dirty="0"/>
          </a:p>
          <a:p>
            <a:r>
              <a:rPr lang="en-US" baseline="0" dirty="0"/>
              <a:t>Most LANs today are connected by switches because </a:t>
            </a:r>
            <a:r>
              <a:rPr lang="en-US" b="1" baseline="0" dirty="0"/>
              <a:t>they efficiently deliver the message only to the destination port. </a:t>
            </a:r>
            <a:r>
              <a:rPr lang="en-US" baseline="0" dirty="0"/>
              <a:t>The next two slides show animations of these behaviors to reinforce the difference between hub and switch.</a:t>
            </a:r>
            <a:endParaRPr lang="en-US" dirty="0"/>
          </a:p>
          <a:p>
            <a:endParaRPr lang="en-US" dirty="0"/>
          </a:p>
        </p:txBody>
      </p:sp>
      <p:sp>
        <p:nvSpPr>
          <p:cNvPr id="4" name="Slide Number Placeholder 3"/>
          <p:cNvSpPr>
            <a:spLocks noGrp="1"/>
          </p:cNvSpPr>
          <p:nvPr>
            <p:ph type="sldNum" sz="quarter" idx="5"/>
          </p:nvPr>
        </p:nvSpPr>
        <p:spPr/>
        <p:txBody>
          <a:bodyPr/>
          <a:lstStyle/>
          <a:p>
            <a:fld id="{C741B0B9-DAF5-46F9-9463-94F7BFA26954}" type="slidenum">
              <a:rPr lang="en-US" smtClean="0"/>
              <a:t>6</a:t>
            </a:fld>
            <a:endParaRPr lang="en-US"/>
          </a:p>
        </p:txBody>
      </p:sp>
    </p:spTree>
    <p:extLst>
      <p:ext uri="{BB962C8B-B14F-4D97-AF65-F5344CB8AC3E}">
        <p14:creationId xmlns:p14="http://schemas.microsoft.com/office/powerpoint/2010/main" val="14254638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Click to start the video animation but wait because there is a 2-3 second delay. The packet will start moving then 2 callouts will appear automatically.</a:t>
            </a:r>
          </a:p>
          <a:p>
            <a:r>
              <a:rPr lang="en-US" dirty="0"/>
              <a:t>This demonstrates how a packet is delivered in a LAN of 4 computers connected by a HUB.</a:t>
            </a:r>
          </a:p>
          <a:p>
            <a:pPr marL="171450" indent="-171450">
              <a:buFont typeface="Arial" panose="020B0604020202020204" pitchFamily="34" charset="0"/>
              <a:buChar char="•"/>
            </a:pPr>
            <a:r>
              <a:rPr lang="en-US" dirty="0"/>
              <a:t>PC1 sends a packet to PC 4.  </a:t>
            </a:r>
            <a:endParaRPr lang="en-US" dirty="0">
              <a:cs typeface="Calibri"/>
            </a:endParaRPr>
          </a:p>
          <a:p>
            <a:pPr marL="171450" indent="-171450">
              <a:buFont typeface="Arial" panose="020B0604020202020204" pitchFamily="34" charset="0"/>
              <a:buChar char="•"/>
            </a:pPr>
            <a:r>
              <a:rPr lang="en-US" dirty="0"/>
              <a:t>The hub is a “dumb” device so it just pushes copies of the packet out all connected ports. </a:t>
            </a:r>
          </a:p>
          <a:p>
            <a:pPr marL="171450" indent="-171450">
              <a:buFont typeface="Arial" panose="020B0604020202020204" pitchFamily="34" charset="0"/>
              <a:buChar char="•"/>
            </a:pPr>
            <a:r>
              <a:rPr lang="en-US" dirty="0"/>
              <a:t>PC2 and PC3 look at the packet addressing and drop it because it is not addressed to them.</a:t>
            </a:r>
          </a:p>
          <a:p>
            <a:pPr marL="171450" indent="-171450">
              <a:buFont typeface="Arial" panose="020B0604020202020204" pitchFamily="34" charset="0"/>
              <a:buChar char="•"/>
            </a:pPr>
            <a:r>
              <a:rPr lang="en-US" dirty="0"/>
              <a:t>PC 4 keeps the packet.</a:t>
            </a:r>
          </a:p>
        </p:txBody>
      </p:sp>
      <p:sp>
        <p:nvSpPr>
          <p:cNvPr id="4" name="Slide Number Placeholder 3"/>
          <p:cNvSpPr>
            <a:spLocks noGrp="1"/>
          </p:cNvSpPr>
          <p:nvPr>
            <p:ph type="sldNum" sz="quarter" idx="5"/>
          </p:nvPr>
        </p:nvSpPr>
        <p:spPr/>
        <p:txBody>
          <a:bodyPr/>
          <a:lstStyle/>
          <a:p>
            <a:fld id="{717C74AA-67E8-4472-8569-382DC0776540}" type="slidenum">
              <a:rPr lang="en-US" smtClean="0"/>
              <a:pPr/>
              <a:t>7</a:t>
            </a:fld>
            <a:endParaRPr lang="en-US"/>
          </a:p>
        </p:txBody>
      </p:sp>
    </p:spTree>
    <p:extLst>
      <p:ext uri="{BB962C8B-B14F-4D97-AF65-F5344CB8AC3E}">
        <p14:creationId xmlns:p14="http://schemas.microsoft.com/office/powerpoint/2010/main" val="960656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Click to start the video animation starts on click. The packet will start moving then 2 callouts will appear automatically.</a:t>
            </a:r>
          </a:p>
          <a:p>
            <a:r>
              <a:rPr lang="en-US" dirty="0">
                <a:latin typeface="Arial" panose="020B0604020202020204" pitchFamily="34" charset="0"/>
                <a:cs typeface="Arial" panose="020B0604020202020204" pitchFamily="34" charset="0"/>
              </a:rPr>
              <a:t>This demonstrates how a packet is delivered in a LAN of 4 computers connected by a SWITCH. </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PC1 sends a packet to PC 4.  </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The Switch is a “smart” device so it knows which port PC 4 is on and only sends the packet out that port.</a:t>
            </a:r>
          </a:p>
          <a:p>
            <a:pPr marL="171450" indent="-171450">
              <a:buFont typeface="Arial" panose="020B0604020202020204" pitchFamily="34" charset="0"/>
              <a:buChar char="•"/>
            </a:pPr>
            <a:r>
              <a:rPr lang="en-US" dirty="0">
                <a:latin typeface="Arial" panose="020B0604020202020204" pitchFamily="34" charset="0"/>
                <a:cs typeface="Arial" panose="020B0604020202020204" pitchFamily="34" charset="0"/>
              </a:rPr>
              <a:t>Only PC 4 receives the packet.</a:t>
            </a:r>
          </a:p>
        </p:txBody>
      </p:sp>
      <p:sp>
        <p:nvSpPr>
          <p:cNvPr id="4" name="Slide Number Placeholder 3"/>
          <p:cNvSpPr>
            <a:spLocks noGrp="1"/>
          </p:cNvSpPr>
          <p:nvPr>
            <p:ph type="sldNum" sz="quarter" idx="5"/>
          </p:nvPr>
        </p:nvSpPr>
        <p:spPr/>
        <p:txBody>
          <a:bodyPr/>
          <a:lstStyle/>
          <a:p>
            <a:fld id="{717C74AA-67E8-4472-8569-382DC0776540}" type="slidenum">
              <a:rPr lang="en-US" smtClean="0"/>
              <a:pPr/>
              <a:t>8</a:t>
            </a:fld>
            <a:endParaRPr lang="en-US"/>
          </a:p>
        </p:txBody>
      </p:sp>
    </p:spTree>
    <p:extLst>
      <p:ext uri="{BB962C8B-B14F-4D97-AF65-F5344CB8AC3E}">
        <p14:creationId xmlns:p14="http://schemas.microsoft.com/office/powerpoint/2010/main" val="37907410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b="1" dirty="0">
                <a:latin typeface="Arial" panose="020B0604020202020204" pitchFamily="34" charset="0"/>
                <a:cs typeface="Arial" panose="020B0604020202020204" pitchFamily="34" charset="0"/>
              </a:rPr>
              <a:t>What hardware does it take to deliver data?</a:t>
            </a:r>
          </a:p>
          <a:p>
            <a:r>
              <a:rPr lang="en-US" baseline="0" dirty="0">
                <a:latin typeface="Arial" panose="020B0604020202020204" pitchFamily="34" charset="0"/>
                <a:cs typeface="Arial" panose="020B0604020202020204" pitchFamily="34" charset="0"/>
              </a:rPr>
              <a:t>To connect devices BETWEEN different LANs you must have a router.  ONLY a router can make WAN connections.</a:t>
            </a:r>
          </a:p>
          <a:p>
            <a:pPr defTabSz="948507">
              <a:defRPr/>
            </a:pPr>
            <a:r>
              <a:rPr lang="en-US" dirty="0">
                <a:latin typeface="Arial" panose="020B0604020202020204" pitchFamily="34" charset="0"/>
                <a:cs typeface="Arial" panose="020B0604020202020204" pitchFamily="34" charset="0"/>
              </a:rPr>
              <a:t>Remember, whenever a host joins a network it gets an IP address.  If the host wants to send data to a host in another network, it needs a router. </a:t>
            </a:r>
          </a:p>
          <a:p>
            <a:pPr defTabSz="948507">
              <a:defRPr/>
            </a:pPr>
            <a:r>
              <a:rPr lang="en-US" dirty="0">
                <a:latin typeface="Arial" panose="020B0604020202020204" pitchFamily="34" charset="0"/>
                <a:cs typeface="Arial" panose="020B0604020202020204" pitchFamily="34" charset="0"/>
              </a:rPr>
              <a:t>Aka</a:t>
            </a:r>
            <a:r>
              <a:rPr lang="en-US" baseline="0" dirty="0">
                <a:latin typeface="Arial" panose="020B0604020202020204" pitchFamily="34" charset="0"/>
                <a:cs typeface="Arial" panose="020B0604020202020204" pitchFamily="34" charset="0"/>
              </a:rPr>
              <a:t> “</a:t>
            </a:r>
            <a:r>
              <a:rPr lang="en-US" i="1" baseline="0" dirty="0">
                <a:latin typeface="Arial" panose="020B0604020202020204" pitchFamily="34" charset="0"/>
                <a:cs typeface="Arial" panose="020B0604020202020204" pitchFamily="34" charset="0"/>
              </a:rPr>
              <a:t>Gateway</a:t>
            </a:r>
            <a:r>
              <a:rPr lang="en-US" baseline="0" dirty="0">
                <a:latin typeface="Arial" panose="020B0604020202020204" pitchFamily="34" charset="0"/>
                <a:cs typeface="Arial" panose="020B0604020202020204" pitchFamily="34" charset="0"/>
              </a:rPr>
              <a:t>” – because the router is the door out of the network . When a packet is sent with a destination IP address that is outside of the local network, it is automatically sent to the IP address of the “default gateway” – i.e. the router responsible for our LAN. All IP address configurations on devices must have a setting for the default gateway so that there is somewhere to go for unknown addresses.</a:t>
            </a: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C741B0B9-DAF5-46F9-9463-94F7BFA26954}" type="slidenum">
              <a:rPr lang="en-US" smtClean="0"/>
              <a:t>9</a:t>
            </a:fld>
            <a:endParaRPr lang="en-US"/>
          </a:p>
        </p:txBody>
      </p:sp>
    </p:spTree>
    <p:extLst>
      <p:ext uri="{BB962C8B-B14F-4D97-AF65-F5344CB8AC3E}">
        <p14:creationId xmlns:p14="http://schemas.microsoft.com/office/powerpoint/2010/main" val="1716981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76CBFDB-6F2F-408A-B4B5-E14287D8A7A4}"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1861604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754967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76CBFDB-6F2F-408A-B4B5-E14287D8A7A4}"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CE8E7A-3E60-45B7-8AC0-5DE38CCEAAAC}" type="slidenum">
              <a:rPr lang="en-US" smtClean="0"/>
              <a:t>‹#›</a:t>
            </a:fld>
            <a:endParaRPr lang="en-US"/>
          </a:p>
        </p:txBody>
      </p:sp>
    </p:spTree>
    <p:extLst>
      <p:ext uri="{BB962C8B-B14F-4D97-AF65-F5344CB8AC3E}">
        <p14:creationId xmlns:p14="http://schemas.microsoft.com/office/powerpoint/2010/main" val="2700677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6D154B86-4800-0CCE-D06A-72A3FCD56748}"/>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171"/>
            <a:ext cx="12191999" cy="6857657"/>
          </a:xfrm>
          <a:prstGeom prst="rect">
            <a:avLst/>
          </a:prstGeom>
        </p:spPr>
      </p:pic>
      <p:sp>
        <p:nvSpPr>
          <p:cNvPr id="3" name="Subtitle 2"/>
          <p:cNvSpPr>
            <a:spLocks noGrp="1"/>
          </p:cNvSpPr>
          <p:nvPr>
            <p:ph type="subTitle" idx="1" hasCustomPrompt="1"/>
          </p:nvPr>
        </p:nvSpPr>
        <p:spPr>
          <a:xfrm>
            <a:off x="7606536" y="4489316"/>
            <a:ext cx="4306957" cy="2048446"/>
          </a:xfrm>
        </p:spPr>
        <p:txBody>
          <a:bodyPr/>
          <a:lstStyle>
            <a:lvl1pPr marL="0" indent="0" algn="r">
              <a:buNone/>
              <a:defRPr sz="2400" b="0" baseline="0">
                <a:solidFill>
                  <a:srgbClr val="333333"/>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Presenter name,</a:t>
            </a:r>
          </a:p>
          <a:p>
            <a:r>
              <a:rPr lang="en-US"/>
              <a:t>Job Title</a:t>
            </a:r>
          </a:p>
          <a:p>
            <a:r>
              <a:rPr lang="en-US"/>
              <a:t>Email</a:t>
            </a:r>
          </a:p>
          <a:p>
            <a:r>
              <a:rPr lang="en-US"/>
              <a:t>Date</a:t>
            </a:r>
          </a:p>
        </p:txBody>
      </p:sp>
      <p:sp>
        <p:nvSpPr>
          <p:cNvPr id="5" name="TextBox 4">
            <a:extLst>
              <a:ext uri="{FF2B5EF4-FFF2-40B4-BE49-F238E27FC236}">
                <a16:creationId xmlns:a16="http://schemas.microsoft.com/office/drawing/2014/main" id="{F59DF44D-1772-53FD-1D4E-5D25BA1180CA}"/>
              </a:ext>
            </a:extLst>
          </p:cNvPr>
          <p:cNvSpPr txBox="1"/>
          <p:nvPr/>
        </p:nvSpPr>
        <p:spPr>
          <a:xfrm>
            <a:off x="715224" y="2254311"/>
            <a:ext cx="7849354" cy="1323439"/>
          </a:xfrm>
          <a:prstGeom prst="rect">
            <a:avLst/>
          </a:prstGeom>
          <a:noFill/>
        </p:spPr>
        <p:txBody>
          <a:bodyPr wrap="square" rtlCol="0">
            <a:spAutoFit/>
          </a:bodyPr>
          <a:lstStyle/>
          <a:p>
            <a:r>
              <a:rPr lang="en-US" sz="8000" b="0">
                <a:solidFill>
                  <a:srgbClr val="333333"/>
                </a:solidFill>
                <a:latin typeface="+mn-lt"/>
              </a:rPr>
              <a:t>Cybersecurity</a:t>
            </a:r>
            <a:r>
              <a:rPr lang="en-US" sz="8000">
                <a:solidFill>
                  <a:srgbClr val="333333"/>
                </a:solidFill>
                <a:latin typeface="+mn-lt"/>
              </a:rPr>
              <a:t> 1</a:t>
            </a:r>
          </a:p>
        </p:txBody>
      </p:sp>
      <p:pic>
        <p:nvPicPr>
          <p:cNvPr id="7" name="Picture 6">
            <a:extLst>
              <a:ext uri="{FF2B5EF4-FFF2-40B4-BE49-F238E27FC236}">
                <a16:creationId xmlns:a16="http://schemas.microsoft.com/office/drawing/2014/main" id="{6F4C106C-1070-E1F8-C3FC-F561CED6CEB2}"/>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8" name="Picture 7" descr="Text&#10;&#10;Description automatically generated">
            <a:extLst>
              <a:ext uri="{FF2B5EF4-FFF2-40B4-BE49-F238E27FC236}">
                <a16:creationId xmlns:a16="http://schemas.microsoft.com/office/drawing/2014/main" id="{2DBB52D7-CEED-0C25-D2DA-536A712878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4144813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Content Placeholder 2">
            <a:extLst>
              <a:ext uri="{FF2B5EF4-FFF2-40B4-BE49-F238E27FC236}">
                <a16:creationId xmlns:a16="http://schemas.microsoft.com/office/drawing/2014/main" id="{9DECFD8B-CEF6-4419-B078-D5AD84982689}"/>
              </a:ext>
            </a:extLst>
          </p:cNvPr>
          <p:cNvSpPr>
            <a:spLocks noGrp="1"/>
          </p:cNvSpPr>
          <p:nvPr>
            <p:ph idx="1"/>
          </p:nvPr>
        </p:nvSpPr>
        <p:spPr>
          <a:xfrm>
            <a:off x="581192" y="717452"/>
            <a:ext cx="11029615" cy="5435153"/>
          </a:xfrm>
        </p:spPr>
        <p:txBody>
          <a:bodyPr anchor="t" anchorCtr="0"/>
          <a:lstStyle>
            <a:lvl1pPr>
              <a:defRPr sz="2800"/>
            </a:lvl1pPr>
            <a:lvl2pPr>
              <a:defRPr sz="2400"/>
            </a:lvl2pPr>
            <a:lvl3pPr>
              <a:defRPr sz="2000"/>
            </a:lvl3pPr>
            <a:lvl4pPr>
              <a:defRPr sz="18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335953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1-Column">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838200" y="1825626"/>
            <a:ext cx="10515600" cy="4215667"/>
          </a:xfrm>
          <a:prstGeom prst="rect">
            <a:avLst/>
          </a:prstGeom>
        </p:spPr>
        <p:txBody>
          <a:body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99938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354807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smtClean="0"/>
              <a:t>3/5/2026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661603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224793"/>
            <a:ext cx="5181600" cy="49521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026062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23654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060458"/>
            <a:ext cx="5157787" cy="39376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228157"/>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052068"/>
            <a:ext cx="5183188" cy="3946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smtClean="0"/>
              <a:t>3/5/2026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smtClean="0"/>
              <a:t>‹#›</a:t>
            </a:fld>
            <a:endParaRPr lang="en-US"/>
          </a:p>
        </p:txBody>
      </p:sp>
      <p:sp>
        <p:nvSpPr>
          <p:cNvPr id="10" name="Title 1"/>
          <p:cNvSpPr>
            <a:spLocks noGrp="1"/>
          </p:cNvSpPr>
          <p:nvPr>
            <p:ph type="title"/>
          </p:nvPr>
        </p:nvSpPr>
        <p:spPr>
          <a:xfrm>
            <a:off x="838200" y="172178"/>
            <a:ext cx="10515600" cy="1052615"/>
          </a:xfrm>
        </p:spPr>
        <p:txBody>
          <a:bodyPr/>
          <a:lstStyle/>
          <a:p>
            <a:r>
              <a:rPr lang="en-US"/>
              <a:t>Click to edit Master title style</a:t>
            </a:r>
          </a:p>
        </p:txBody>
      </p:sp>
    </p:spTree>
    <p:extLst>
      <p:ext uri="{BB962C8B-B14F-4D97-AF65-F5344CB8AC3E}">
        <p14:creationId xmlns:p14="http://schemas.microsoft.com/office/powerpoint/2010/main" val="2011581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smtClean="0"/>
              <a:t>3/5/2026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3063923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3/5/2026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769407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478173"/>
            <a:ext cx="6172200" cy="538287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17263683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461395"/>
            <a:ext cx="6172200" cy="5399656"/>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smtClean="0"/>
              <a:t>3/5/2026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a:p>
        </p:txBody>
      </p:sp>
    </p:spTree>
    <p:extLst>
      <p:ext uri="{BB962C8B-B14F-4D97-AF65-F5344CB8AC3E}">
        <p14:creationId xmlns:p14="http://schemas.microsoft.com/office/powerpoint/2010/main" val="2132676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85589253-F8A8-5C43-27E1-60298999BBDB}"/>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0" y="171"/>
            <a:ext cx="12192000" cy="6857657"/>
          </a:xfrm>
          <a:prstGeom prst="rect">
            <a:avLst/>
          </a:prstGeom>
        </p:spPr>
      </p:pic>
      <p:sp>
        <p:nvSpPr>
          <p:cNvPr id="2" name="Title Placeholder 1"/>
          <p:cNvSpPr>
            <a:spLocks noGrp="1"/>
          </p:cNvSpPr>
          <p:nvPr>
            <p:ph type="title"/>
          </p:nvPr>
        </p:nvSpPr>
        <p:spPr>
          <a:xfrm>
            <a:off x="838200" y="172178"/>
            <a:ext cx="10515600" cy="1052615"/>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233182"/>
            <a:ext cx="10515600" cy="49437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76CBFDB-6F2F-408A-B4B5-E14287D8A7A4}" type="datetimeFigureOut">
              <a:rPr lang="en-US" smtClean="0"/>
              <a:pPr/>
              <a:t>3/5/2026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Circe Bold" pitchFamily="34" charset="0"/>
              </a:defRPr>
            </a:lvl1pPr>
          </a:lstStyle>
          <a:p>
            <a:fld id="{E5CE8E7A-3E60-45B7-8AC0-5DE38CCEAAAC}" type="slidenum">
              <a:rPr lang="en-US" smtClean="0"/>
              <a:pPr/>
              <a:t>‹#›</a:t>
            </a:fld>
            <a:endParaRPr lang="en-US"/>
          </a:p>
        </p:txBody>
      </p:sp>
      <p:pic>
        <p:nvPicPr>
          <p:cNvPr id="8" name="Picture 7">
            <a:extLst>
              <a:ext uri="{FF2B5EF4-FFF2-40B4-BE49-F238E27FC236}">
                <a16:creationId xmlns:a16="http://schemas.microsoft.com/office/drawing/2014/main" id="{81DF6416-982D-43C9-B401-568D3EF243C4}"/>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139196" y="5710204"/>
            <a:ext cx="1107713" cy="1072367"/>
          </a:xfrm>
          <a:prstGeom prst="rect">
            <a:avLst/>
          </a:prstGeom>
        </p:spPr>
      </p:pic>
      <p:pic>
        <p:nvPicPr>
          <p:cNvPr id="10" name="Picture 9" descr="Text&#10;&#10;Description automatically generated">
            <a:extLst>
              <a:ext uri="{FF2B5EF4-FFF2-40B4-BE49-F238E27FC236}">
                <a16:creationId xmlns:a16="http://schemas.microsoft.com/office/drawing/2014/main" id="{27B12B99-DB7B-197D-F2DF-1F43054C3787}"/>
              </a:ext>
            </a:extLst>
          </p:cNvPr>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1166192" y="6218407"/>
            <a:ext cx="2743200" cy="608856"/>
          </a:xfrm>
          <a:prstGeom prst="rect">
            <a:avLst/>
          </a:prstGeom>
        </p:spPr>
      </p:pic>
    </p:spTree>
    <p:extLst>
      <p:ext uri="{BB962C8B-B14F-4D97-AF65-F5344CB8AC3E}">
        <p14:creationId xmlns:p14="http://schemas.microsoft.com/office/powerpoint/2010/main" val="1401430849"/>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Wingdings" panose="05000000000000000000" pitchFamily="2" charset="2"/>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media/media3.mp4"/><Relationship Id="rId1" Type="http://schemas.microsoft.com/office/2007/relationships/media" Target="../media/media3.mp4"/><Relationship Id="rId5" Type="http://schemas.openxmlformats.org/officeDocument/2006/relationships/image" Target="../media/image13.png"/><Relationship Id="rId4"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media/media1.mp4"/><Relationship Id="rId1" Type="http://schemas.openxmlformats.org/officeDocument/2006/relationships/video" Target="NULL" TargetMode="External"/><Relationship Id="rId5" Type="http://schemas.openxmlformats.org/officeDocument/2006/relationships/image" Target="../media/image9.png"/><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media/media2.mp4"/><Relationship Id="rId1" Type="http://schemas.microsoft.com/office/2007/relationships/media" Target="../media/media2.mp4"/><Relationship Id="rId5" Type="http://schemas.openxmlformats.org/officeDocument/2006/relationships/image" Target="../media/image10.png"/><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0B31CE46-8925-411D-9FF3-D359FEF8782E}"/>
              </a:ext>
            </a:extLst>
          </p:cNvPr>
          <p:cNvSpPr txBox="1">
            <a:spLocks noGrp="1"/>
          </p:cNvSpPr>
          <p:nvPr>
            <p:ph type="title" idx="4294967295"/>
          </p:nvPr>
        </p:nvSpPr>
        <p:spPr>
          <a:xfrm>
            <a:off x="3074988" y="5334000"/>
            <a:ext cx="9117012" cy="126206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r" defTabSz="457200">
              <a:defRPr/>
            </a:pPr>
            <a:r>
              <a:rPr lang="en-US" sz="4000" dirty="0">
                <a:latin typeface="Arial"/>
                <a:ea typeface="+mn-ea"/>
                <a:cs typeface="Arial"/>
              </a:rPr>
              <a:t>5-2</a:t>
            </a:r>
            <a:r>
              <a:rPr kumimoji="0" lang="en-US" sz="4000" b="0" i="0" u="none" strike="noStrike" kern="1200" cap="none" spc="0" normalizeH="0" baseline="0" noProof="0" dirty="0">
                <a:ln>
                  <a:noFill/>
                </a:ln>
                <a:effectLst/>
                <a:uLnTx/>
                <a:uFillTx/>
                <a:latin typeface="Arial"/>
                <a:ea typeface="+mn-ea"/>
                <a:cs typeface="Arial"/>
              </a:rPr>
              <a:t> </a:t>
            </a:r>
            <a:r>
              <a:rPr lang="en-US" sz="4000" dirty="0">
                <a:latin typeface="Arial"/>
                <a:ea typeface="+mn-ea"/>
                <a:cs typeface="Arial"/>
              </a:rPr>
              <a:t>Network </a:t>
            </a:r>
            <a:r>
              <a:rPr kumimoji="0" lang="en-US" sz="4000" b="0" i="0" u="none" strike="noStrike" kern="1200" cap="none" spc="0" normalizeH="0" baseline="0" noProof="0" dirty="0">
                <a:ln>
                  <a:noFill/>
                </a:ln>
                <a:effectLst/>
                <a:uLnTx/>
                <a:uFillTx/>
                <a:latin typeface="Arial"/>
                <a:ea typeface="+mn-ea"/>
                <a:cs typeface="Arial"/>
              </a:rPr>
              <a:t>Components</a:t>
            </a:r>
            <a:endParaRPr lang="en-US" sz="4000" dirty="0">
              <a:latin typeface="Arial"/>
              <a:ea typeface="+mn-ea"/>
              <a:cs typeface="Arial"/>
            </a:endParaRPr>
          </a:p>
          <a:p>
            <a:pPr marL="0" marR="0" lvl="0" indent="0" algn="r" defTabSz="457200">
              <a:lnSpc>
                <a:spcPct val="100000"/>
              </a:lnSpc>
              <a:spcBef>
                <a:spcPts val="0"/>
              </a:spcBef>
              <a:spcAft>
                <a:spcPts val="0"/>
              </a:spcAft>
              <a:buClrTx/>
              <a:buSzTx/>
              <a:buFontTx/>
              <a:buNone/>
              <a:tabLst/>
              <a:defRPr/>
            </a:pPr>
            <a:endParaRPr lang="en-US" sz="4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8778843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F382-4011-4834-8486-4FD4F869304E}"/>
              </a:ext>
            </a:extLst>
          </p:cNvPr>
          <p:cNvSpPr>
            <a:spLocks noGrp="1"/>
          </p:cNvSpPr>
          <p:nvPr>
            <p:ph type="title"/>
          </p:nvPr>
        </p:nvSpPr>
        <p:spPr/>
        <p:txBody>
          <a:bodyPr>
            <a:normAutofit/>
          </a:bodyPr>
          <a:lstStyle/>
          <a:p>
            <a:r>
              <a:rPr lang="en-US" dirty="0"/>
              <a:t> Accounting PC1 to Marketing Laptop 3</a:t>
            </a:r>
          </a:p>
        </p:txBody>
      </p:sp>
      <p:pic>
        <p:nvPicPr>
          <p:cNvPr id="4" name="router" descr="This demonstrates how a packet is delivered between 2 Local Area Networks (LANs) - from PC1 in the Accounting LAN to Laptop 3 in the Marketing LAN. &#10;PC1 has IP address 192.168.1.1 Laptop 3 has IP address 172.16.2.35&#10;Clearly they are not in the same network so they would not be able to communicate if connected by a switch or hub.&#10;The router has one port in the 192.168.1.x addressing and the other port in the 172.16.2.x addressing. This is how it is able to “route” packets between two LANs. If the router doesn’t have a port in the destination network then it will send it to the next router . . . and so on and so on. Routers DO exchange information about other routers so they can keep track of possible paths for messages.  They keep a kind of mental map of the routers around them.  That’s the Internet!">
            <a:hlinkClick r:id="" action="ppaction://media"/>
            <a:extLst>
              <a:ext uri="{FF2B5EF4-FFF2-40B4-BE49-F238E27FC236}">
                <a16:creationId xmlns:a16="http://schemas.microsoft.com/office/drawing/2014/main" id="{A25D9B07-696D-43D3-AE48-9B1904721E23}"/>
              </a:ext>
            </a:extLst>
          </p:cNvPr>
          <p:cNvPicPr>
            <a:picLocks noChangeAspect="1"/>
          </p:cNvPicPr>
          <p:nvPr>
            <a:videoFile r:link="rId2"/>
            <p:extLst>
              <p:ext uri="{DAA4B4D4-6D71-4841-9C94-3DE7FCFB9230}">
                <p14:media xmlns:p14="http://schemas.microsoft.com/office/powerpoint/2010/main" r:embed="rId1"/>
              </p:ext>
            </p:extLst>
          </p:nvPr>
        </p:nvPicPr>
        <p:blipFill rotWithShape="1">
          <a:blip r:embed="rId5"/>
          <a:srcRect t="1125" b="10493"/>
          <a:stretch/>
        </p:blipFill>
        <p:spPr>
          <a:xfrm>
            <a:off x="1135139" y="1224793"/>
            <a:ext cx="9935763" cy="4577217"/>
          </a:xfrm>
          <a:prstGeom prst="rect">
            <a:avLst/>
          </a:prstGeom>
          <a:ln w="25400">
            <a:solidFill>
              <a:srgbClr val="0D9DDB"/>
            </a:solidFill>
          </a:ln>
        </p:spPr>
      </p:pic>
      <p:sp>
        <p:nvSpPr>
          <p:cNvPr id="10" name="TextBox 9">
            <a:extLst>
              <a:ext uri="{FF2B5EF4-FFF2-40B4-BE49-F238E27FC236}">
                <a16:creationId xmlns:a16="http://schemas.microsoft.com/office/drawing/2014/main" id="{884A148F-A93B-43B9-8B5D-30C860A3E285}"/>
              </a:ext>
              <a:ext uri="{C183D7F6-B498-43B3-948B-1728B52AA6E4}">
                <adec:decorative xmlns:adec="http://schemas.microsoft.com/office/drawing/2017/decorative" val="0"/>
              </a:ext>
            </a:extLst>
          </p:cNvPr>
          <p:cNvSpPr txBox="1"/>
          <p:nvPr/>
        </p:nvSpPr>
        <p:spPr>
          <a:xfrm>
            <a:off x="4959359" y="5906206"/>
            <a:ext cx="1809340" cy="553998"/>
          </a:xfrm>
          <a:prstGeom prst="rect">
            <a:avLst/>
          </a:prstGeom>
          <a:solidFill>
            <a:schemeClr val="bg1"/>
          </a:solidFill>
        </p:spPr>
        <p:txBody>
          <a:bodyPr wrap="square" rtlCol="0">
            <a:spAutoFit/>
          </a:bodyPr>
          <a:lstStyle/>
          <a:p>
            <a:pPr algn="ctr"/>
            <a:r>
              <a:rPr lang="en-US" sz="3000" b="1" dirty="0">
                <a:latin typeface="Arial" panose="020B0604020202020204" pitchFamily="34" charset="0"/>
                <a:cs typeface="Arial" panose="020B0604020202020204" pitchFamily="34" charset="0"/>
              </a:rPr>
              <a:t>ROUTER</a:t>
            </a:r>
          </a:p>
        </p:txBody>
      </p:sp>
      <p:sp>
        <p:nvSpPr>
          <p:cNvPr id="8" name="AutoShape 265">
            <a:extLst>
              <a:ext uri="{FF2B5EF4-FFF2-40B4-BE49-F238E27FC236}">
                <a16:creationId xmlns:a16="http://schemas.microsoft.com/office/drawing/2014/main" id="{E18C4126-1673-4C28-A414-00822E6AC655}"/>
              </a:ext>
            </a:extLst>
          </p:cNvPr>
          <p:cNvSpPr>
            <a:spLocks noChangeArrowheads="1"/>
          </p:cNvSpPr>
          <p:nvPr/>
        </p:nvSpPr>
        <p:spPr bwMode="auto">
          <a:xfrm>
            <a:off x="617903" y="4125190"/>
            <a:ext cx="4271625" cy="1427724"/>
          </a:xfrm>
          <a:prstGeom prst="wedgeRoundRectCallout">
            <a:avLst>
              <a:gd name="adj1" fmla="val 51209"/>
              <a:gd name="adj2" fmla="val 85529"/>
              <a:gd name="adj3" fmla="val 16667"/>
            </a:avLst>
          </a:prstGeom>
          <a:solidFill>
            <a:srgbClr val="FFFFFF"/>
          </a:solidFill>
          <a:ln w="25400" algn="ctr">
            <a:solidFill>
              <a:schemeClr val="tx1"/>
            </a:solidFill>
            <a:miter lim="800000"/>
            <a:headEnd/>
            <a:tailEnd/>
          </a:ln>
        </p:spPr>
        <p:txBody>
          <a:bodyPr/>
          <a:lstStyle/>
          <a:p>
            <a:pPr algn="ctr"/>
            <a:r>
              <a:rPr lang="en-US" sz="2000" b="1" dirty="0">
                <a:latin typeface="Arial" panose="020B0604020202020204" pitchFamily="34" charset="0"/>
                <a:cs typeface="Arial" panose="020B0604020202020204" pitchFamily="34" charset="0"/>
              </a:rPr>
              <a:t>I belong to both the Accounting AND the Marketing networks. </a:t>
            </a:r>
            <a:br>
              <a:rPr lang="en-US" sz="2000" b="1" dirty="0">
                <a:latin typeface="Arial" panose="020B0604020202020204" pitchFamily="34" charset="0"/>
                <a:cs typeface="Arial" panose="020B0604020202020204" pitchFamily="34" charset="0"/>
              </a:rPr>
            </a:br>
            <a:r>
              <a:rPr lang="en-US" sz="2000" b="1" dirty="0">
                <a:latin typeface="Arial" panose="020B0604020202020204" pitchFamily="34" charset="0"/>
                <a:cs typeface="Arial" panose="020B0604020202020204" pitchFamily="34" charset="0"/>
              </a:rPr>
              <a:t>And I talk to my router friends, so I know about other LANs</a:t>
            </a:r>
          </a:p>
        </p:txBody>
      </p:sp>
      <p:sp>
        <p:nvSpPr>
          <p:cNvPr id="9" name="AutoShape 268">
            <a:extLst>
              <a:ext uri="{FF2B5EF4-FFF2-40B4-BE49-F238E27FC236}">
                <a16:creationId xmlns:a16="http://schemas.microsoft.com/office/drawing/2014/main" id="{A41C165D-C064-40F1-A14E-343546AE8345}"/>
              </a:ext>
            </a:extLst>
          </p:cNvPr>
          <p:cNvSpPr>
            <a:spLocks noChangeArrowheads="1"/>
          </p:cNvSpPr>
          <p:nvPr/>
        </p:nvSpPr>
        <p:spPr bwMode="auto">
          <a:xfrm>
            <a:off x="7489504" y="5026607"/>
            <a:ext cx="3581398" cy="1052615"/>
          </a:xfrm>
          <a:prstGeom prst="wedgeRoundRectCallout">
            <a:avLst>
              <a:gd name="adj1" fmla="val -70805"/>
              <a:gd name="adj2" fmla="val 41376"/>
              <a:gd name="adj3" fmla="val 16667"/>
            </a:avLst>
          </a:prstGeom>
          <a:solidFill>
            <a:srgbClr val="FFFFFF"/>
          </a:solidFill>
          <a:ln w="25400" algn="ctr">
            <a:solidFill>
              <a:schemeClr val="tx1"/>
            </a:solidFill>
            <a:miter lim="800000"/>
            <a:headEnd/>
            <a:tailEnd/>
          </a:ln>
        </p:spPr>
        <p:txBody>
          <a:bodyPr/>
          <a:lstStyle/>
          <a:p>
            <a:pPr algn="ctr"/>
            <a:r>
              <a:rPr lang="en-US" sz="2000" b="1" dirty="0">
                <a:latin typeface="Arial" panose="020B0604020202020204" pitchFamily="34" charset="0"/>
                <a:cs typeface="Arial" panose="020B0604020202020204" pitchFamily="34" charset="0"/>
              </a:rPr>
              <a:t>Routers know EVERYONE so you can count on us to send it to the right place!</a:t>
            </a:r>
          </a:p>
        </p:txBody>
      </p:sp>
    </p:spTree>
    <p:extLst>
      <p:ext uri="{BB962C8B-B14F-4D97-AF65-F5344CB8AC3E}">
        <p14:creationId xmlns:p14="http://schemas.microsoft.com/office/powerpoint/2010/main" val="3489516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7033" fill="hold"/>
                                        <p:tgtEl>
                                          <p:spTgt spid="4"/>
                                        </p:tgtEl>
                                      </p:cBhvr>
                                    </p:cmd>
                                  </p:childTnLst>
                                </p:cTn>
                              </p:par>
                              <p:par>
                                <p:cTn id="7" presetID="1" presetClass="entr" presetSubtype="0" fill="hold" grpId="0" nodeType="withEffect">
                                  <p:stCondLst>
                                    <p:cond delay="1300"/>
                                  </p:stCondLst>
                                  <p:iterate type="lt">
                                    <p:tmAbs val="0"/>
                                  </p:iterate>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950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video>
              <p:cMediaNode vol="80000">
                <p:cTn id="11" fill="hold" display="0">
                  <p:stCondLst>
                    <p:cond delay="indefinite"/>
                  </p:stCondLst>
                </p:cTn>
                <p:tgtEl>
                  <p:spTgt spid="4"/>
                </p:tgtEl>
              </p:cMediaNode>
            </p:video>
            <p:seq concurrent="1" nextAc="seek">
              <p:cTn id="12" restart="whenNotActive" fill="hold" evtFilter="cancelBubble" nodeType="interactiveSeq">
                <p:stCondLst>
                  <p:cond evt="onClick" delay="0">
                    <p:tgtEl>
                      <p:spTgt spid="4"/>
                    </p:tgtEl>
                  </p:cond>
                </p:stCondLst>
                <p:endSync evt="end" delay="0">
                  <p:rtn val="all"/>
                </p:endSync>
                <p:childTnLst>
                  <p:par>
                    <p:cTn id="13" fill="hold">
                      <p:stCondLst>
                        <p:cond delay="0"/>
                      </p:stCondLst>
                      <p:childTnLst>
                        <p:par>
                          <p:cTn id="14" fill="hold">
                            <p:stCondLst>
                              <p:cond delay="0"/>
                            </p:stCondLst>
                            <p:childTnLst>
                              <p:par>
                                <p:cTn id="15" presetID="2" presetClass="mediacall" presetSubtype="0" fill="hold" nodeType="clickEffect">
                                  <p:stCondLst>
                                    <p:cond delay="0"/>
                                  </p:stCondLst>
                                  <p:childTnLst>
                                    <p:cmd type="call" cmd="togglePause">
                                      <p:cBhvr>
                                        <p:cTn id="16" dur="1" fill="hold"/>
                                        <p:tgtEl>
                                          <p:spTgt spid="4"/>
                                        </p:tgtEl>
                                      </p:cBhvr>
                                    </p:cmd>
                                  </p:childTnLst>
                                </p:cTn>
                              </p:par>
                            </p:childTnLst>
                          </p:cTn>
                        </p:par>
                      </p:childTnLst>
                    </p:cTn>
                  </p:par>
                </p:childTnLst>
              </p:cTn>
              <p:nextCondLst>
                <p:cond evt="onClick" delay="0">
                  <p:tgtEl>
                    <p:spTgt spid="4"/>
                  </p:tgtEl>
                </p:cond>
              </p:nextCondLst>
            </p:seq>
          </p:childTnLst>
        </p:cTn>
      </p:par>
    </p:tnLst>
    <p:bldLst>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a:extLst>
              <a:ext uri="{FF2B5EF4-FFF2-40B4-BE49-F238E27FC236}">
                <a16:creationId xmlns:a16="http://schemas.microsoft.com/office/drawing/2014/main" id="{79B6C697-CF7C-4F69-8600-30259F38A6B5}"/>
              </a:ext>
            </a:extLst>
          </p:cNvPr>
          <p:cNvSpPr>
            <a:spLocks noGrp="1"/>
          </p:cNvSpPr>
          <p:nvPr>
            <p:ph type="title"/>
          </p:nvPr>
        </p:nvSpPr>
        <p:spPr/>
        <p:txBody>
          <a:bodyPr>
            <a:normAutofit/>
          </a:bodyPr>
          <a:lstStyle/>
          <a:p>
            <a:r>
              <a:rPr lang="en-US" dirty="0"/>
              <a:t>What Do We Need To Make A Network?</a:t>
            </a:r>
          </a:p>
        </p:txBody>
      </p:sp>
      <p:sp>
        <p:nvSpPr>
          <p:cNvPr id="16" name="Content Placeholder 2">
            <a:extLst>
              <a:ext uri="{FF2B5EF4-FFF2-40B4-BE49-F238E27FC236}">
                <a16:creationId xmlns:a16="http://schemas.microsoft.com/office/drawing/2014/main" id="{6BE17DE4-2E5B-4469-88C8-C9F06814C576}"/>
              </a:ext>
            </a:extLst>
          </p:cNvPr>
          <p:cNvSpPr>
            <a:spLocks noGrp="1"/>
          </p:cNvSpPr>
          <p:nvPr>
            <p:ph idx="1"/>
          </p:nvPr>
        </p:nvSpPr>
        <p:spPr/>
        <p:txBody>
          <a:bodyPr vert="horz" lIns="91440" tIns="45720" rIns="91440" bIns="45720" rtlCol="0" anchor="t">
            <a:normAutofit/>
          </a:bodyPr>
          <a:lstStyle/>
          <a:p>
            <a:r>
              <a:rPr lang="en-US" dirty="0"/>
              <a:t>Computers that WANT to share:</a:t>
            </a:r>
          </a:p>
          <a:p>
            <a:pPr lvl="1"/>
            <a:r>
              <a:rPr lang="en-US" b="1" dirty="0"/>
              <a:t>Hosts: </a:t>
            </a:r>
            <a:r>
              <a:rPr lang="en-US" dirty="0"/>
              <a:t>client workstations, laptops, servers</a:t>
            </a:r>
          </a:p>
          <a:p>
            <a:r>
              <a:rPr lang="en-US" dirty="0"/>
              <a:t>A way to connect the different parts:</a:t>
            </a:r>
          </a:p>
          <a:p>
            <a:pPr lvl="1"/>
            <a:r>
              <a:rPr lang="en-US" b="1" dirty="0"/>
              <a:t>Media: </a:t>
            </a:r>
            <a:r>
              <a:rPr lang="en-US" dirty="0"/>
              <a:t>cables or air</a:t>
            </a:r>
          </a:p>
          <a:p>
            <a:r>
              <a:rPr lang="en-US" dirty="0"/>
              <a:t>A place for them all to connect:</a:t>
            </a:r>
          </a:p>
          <a:p>
            <a:pPr lvl="1"/>
            <a:r>
              <a:rPr lang="en-US" b="1" dirty="0">
                <a:latin typeface="Arial"/>
                <a:cs typeface="Arial"/>
              </a:rPr>
              <a:t>Network Devices: </a:t>
            </a:r>
            <a:r>
              <a:rPr lang="en-US" dirty="0">
                <a:latin typeface="Arial"/>
                <a:cs typeface="Arial"/>
              </a:rPr>
              <a:t>hub, switch, router</a:t>
            </a:r>
          </a:p>
          <a:p>
            <a:r>
              <a:rPr lang="en-US" dirty="0"/>
              <a:t>Things to share:</a:t>
            </a:r>
          </a:p>
          <a:p>
            <a:pPr lvl="1"/>
            <a:r>
              <a:rPr lang="en-US" b="1" dirty="0"/>
              <a:t>Peripherals: </a:t>
            </a:r>
            <a:r>
              <a:rPr lang="en-US" dirty="0"/>
              <a:t>printer, scanner, copier, modem</a:t>
            </a:r>
          </a:p>
          <a:p>
            <a:r>
              <a:rPr lang="en-US" dirty="0"/>
              <a:t>Data to share:</a:t>
            </a:r>
          </a:p>
          <a:p>
            <a:pPr lvl="1"/>
            <a:r>
              <a:rPr lang="en-US" b="1" dirty="0">
                <a:latin typeface="Arial"/>
                <a:cs typeface="Arial"/>
              </a:rPr>
              <a:t>Services: </a:t>
            </a:r>
            <a:r>
              <a:rPr lang="en-US" dirty="0">
                <a:latin typeface="Arial"/>
                <a:cs typeface="Arial"/>
              </a:rPr>
              <a:t>files, website, email</a:t>
            </a:r>
            <a:endParaRPr lang="en-US" dirty="0"/>
          </a:p>
        </p:txBody>
      </p:sp>
      <p:sp>
        <p:nvSpPr>
          <p:cNvPr id="17" name="Rectangle: Rounded Corners 16" descr="Rectangle Box appears around, &quot;A place for them all to connect: Network Devices: hub, switch, router.&quot;">
            <a:extLst>
              <a:ext uri="{FF2B5EF4-FFF2-40B4-BE49-F238E27FC236}">
                <a16:creationId xmlns:a16="http://schemas.microsoft.com/office/drawing/2014/main" id="{7C9F7A5C-BBB2-4CDA-95FE-9E9F74EECE08}"/>
              </a:ext>
            </a:extLst>
          </p:cNvPr>
          <p:cNvSpPr/>
          <p:nvPr/>
        </p:nvSpPr>
        <p:spPr>
          <a:xfrm>
            <a:off x="785323" y="3041001"/>
            <a:ext cx="6324600" cy="914400"/>
          </a:xfrm>
          <a:prstGeom prst="roundRect">
            <a:avLst/>
          </a:prstGeom>
          <a:noFill/>
          <a:ln w="25400">
            <a:solidFill>
              <a:srgbClr val="0D9D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47785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E1E9D76A-ED83-45AB-A5BC-DD3F0B5DBEE0}"/>
              </a:ext>
            </a:extLst>
          </p:cNvPr>
          <p:cNvSpPr>
            <a:spLocks noGrp="1" noChangeArrowheads="1"/>
          </p:cNvSpPr>
          <p:nvPr>
            <p:ph type="title"/>
          </p:nvPr>
        </p:nvSpPr>
        <p:spPr/>
        <p:txBody>
          <a:bodyPr/>
          <a:lstStyle/>
          <a:p>
            <a:pPr eaLnBrk="1" hangingPunct="1">
              <a:defRPr/>
            </a:pPr>
            <a:r>
              <a:rPr lang="en-US" dirty="0"/>
              <a:t>Definition: What Is A Network?</a:t>
            </a:r>
          </a:p>
        </p:txBody>
      </p:sp>
      <p:sp>
        <p:nvSpPr>
          <p:cNvPr id="3" name="Rectangle 3">
            <a:extLst>
              <a:ext uri="{FF2B5EF4-FFF2-40B4-BE49-F238E27FC236}">
                <a16:creationId xmlns:a16="http://schemas.microsoft.com/office/drawing/2014/main" id="{1F901F06-10A3-41EB-922B-F75F4C06CDC1}"/>
              </a:ext>
            </a:extLst>
          </p:cNvPr>
          <p:cNvSpPr>
            <a:spLocks noGrp="1" noChangeArrowheads="1"/>
          </p:cNvSpPr>
          <p:nvPr>
            <p:ph idx="1"/>
          </p:nvPr>
        </p:nvSpPr>
        <p:spPr/>
        <p:txBody>
          <a:bodyPr vert="horz" lIns="91440" tIns="45720" rIns="91440" bIns="45720" rtlCol="0" anchor="t">
            <a:normAutofit/>
          </a:bodyPr>
          <a:lstStyle/>
          <a:p>
            <a:pPr marL="0" indent="0">
              <a:lnSpc>
                <a:spcPct val="100000"/>
              </a:lnSpc>
              <a:spcBef>
                <a:spcPts val="1200"/>
              </a:spcBef>
              <a:spcAft>
                <a:spcPts val="1200"/>
              </a:spcAft>
              <a:buNone/>
            </a:pPr>
            <a:r>
              <a:rPr lang="en-US" sz="3200" i="1" dirty="0">
                <a:latin typeface="Arial"/>
                <a:cs typeface="Arial"/>
              </a:rPr>
              <a:t>A group of 2 or more computers connected to one another in a way that gives the computer users </a:t>
            </a:r>
            <a:r>
              <a:rPr lang="en-US" sz="3200" i="1" u="sng" dirty="0">
                <a:latin typeface="Arial"/>
                <a:cs typeface="Arial"/>
              </a:rPr>
              <a:t>simultaneous</a:t>
            </a:r>
            <a:r>
              <a:rPr lang="en-US" sz="3200" i="1" dirty="0">
                <a:latin typeface="Arial"/>
                <a:cs typeface="Arial"/>
              </a:rPr>
              <a:t> access to the same data, resources, and applications.</a:t>
            </a:r>
          </a:p>
          <a:p>
            <a:pPr marL="0" indent="0" algn="ctr">
              <a:lnSpc>
                <a:spcPct val="100000"/>
              </a:lnSpc>
              <a:spcBef>
                <a:spcPts val="1200"/>
              </a:spcBef>
              <a:spcAft>
                <a:spcPts val="1200"/>
              </a:spcAft>
              <a:buNone/>
            </a:pPr>
            <a:r>
              <a:rPr lang="en-US" sz="3200" dirty="0"/>
              <a:t>But most networks have</a:t>
            </a:r>
            <a:br>
              <a:rPr lang="en-US" sz="3200" dirty="0"/>
            </a:br>
            <a:r>
              <a:rPr lang="en-US" sz="3200" dirty="0"/>
              <a:t>more than 2 devices!</a:t>
            </a:r>
          </a:p>
        </p:txBody>
      </p:sp>
    </p:spTree>
    <p:extLst>
      <p:ext uri="{BB962C8B-B14F-4D97-AF65-F5344CB8AC3E}">
        <p14:creationId xmlns:p14="http://schemas.microsoft.com/office/powerpoint/2010/main" val="1227555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711FD1-4B4A-C295-4D5A-CB7A2BC22840}"/>
            </a:ext>
          </a:extLst>
        </p:cNvPr>
        <p:cNvGrpSpPr/>
        <p:nvPr/>
      </p:nvGrpSpPr>
      <p:grpSpPr>
        <a:xfrm>
          <a:off x="0" y="0"/>
          <a:ext cx="0" cy="0"/>
          <a:chOff x="0" y="0"/>
          <a:chExt cx="0" cy="0"/>
        </a:xfrm>
      </p:grpSpPr>
      <p:sp>
        <p:nvSpPr>
          <p:cNvPr id="13" name="Title 2">
            <a:extLst>
              <a:ext uri="{FF2B5EF4-FFF2-40B4-BE49-F238E27FC236}">
                <a16:creationId xmlns:a16="http://schemas.microsoft.com/office/drawing/2014/main" id="{6A719B15-F4F8-4F8E-B2FB-CCA6D1684B43}"/>
              </a:ext>
            </a:extLst>
          </p:cNvPr>
          <p:cNvSpPr>
            <a:spLocks noGrp="1"/>
          </p:cNvSpPr>
          <p:nvPr>
            <p:ph type="title"/>
          </p:nvPr>
        </p:nvSpPr>
        <p:spPr>
          <a:xfrm>
            <a:off x="609600" y="152400"/>
            <a:ext cx="10972800" cy="1143000"/>
          </a:xfrm>
        </p:spPr>
        <p:txBody>
          <a:bodyPr>
            <a:normAutofit/>
          </a:bodyPr>
          <a:lstStyle/>
          <a:p>
            <a:r>
              <a:rPr lang="en-US" dirty="0"/>
              <a:t>LAN - Definition</a:t>
            </a:r>
          </a:p>
        </p:txBody>
      </p:sp>
      <p:sp>
        <p:nvSpPr>
          <p:cNvPr id="30" name="Content Placeholder 1">
            <a:extLst>
              <a:ext uri="{FF2B5EF4-FFF2-40B4-BE49-F238E27FC236}">
                <a16:creationId xmlns:a16="http://schemas.microsoft.com/office/drawing/2014/main" id="{0239AEB7-5290-4AF7-AD9D-17FFD1DD011E}"/>
              </a:ext>
            </a:extLst>
          </p:cNvPr>
          <p:cNvSpPr>
            <a:spLocks noGrp="1"/>
          </p:cNvSpPr>
          <p:nvPr>
            <p:ph idx="1"/>
          </p:nvPr>
        </p:nvSpPr>
        <p:spPr>
          <a:xfrm>
            <a:off x="609600" y="1295400"/>
            <a:ext cx="10972800" cy="4792257"/>
          </a:xfrm>
        </p:spPr>
        <p:txBody>
          <a:bodyPr vert="horz" lIns="91440" tIns="45720" rIns="91440" bIns="45720" rtlCol="0" anchor="t">
            <a:noAutofit/>
          </a:bodyPr>
          <a:lstStyle/>
          <a:p>
            <a:pPr marL="0" indent="0">
              <a:lnSpc>
                <a:spcPct val="100000"/>
              </a:lnSpc>
              <a:buNone/>
            </a:pPr>
            <a:r>
              <a:rPr lang="en-US" sz="2600" b="1" i="1" dirty="0">
                <a:latin typeface="Arial"/>
                <a:cs typeface="Arial"/>
              </a:rPr>
              <a:t>LAN - Local Area Network</a:t>
            </a:r>
            <a:r>
              <a:rPr lang="en-US" sz="2400" b="1" i="1" dirty="0">
                <a:latin typeface="Arial"/>
                <a:cs typeface="Arial"/>
              </a:rPr>
              <a:t> </a:t>
            </a:r>
            <a:r>
              <a:rPr lang="en-US" sz="2400" dirty="0">
                <a:latin typeface="Arial"/>
                <a:cs typeface="Arial"/>
              </a:rPr>
              <a:t>= devices connected inside a home, office, building, or small geographic area for LOCAL sharing of resources such as files, printers, applications, etc.</a:t>
            </a:r>
            <a:endParaRPr lang="en-US" sz="2400" dirty="0"/>
          </a:p>
          <a:p>
            <a:pPr marL="0" indent="0">
              <a:lnSpc>
                <a:spcPct val="100000"/>
              </a:lnSpc>
              <a:buNone/>
            </a:pPr>
            <a:endParaRPr lang="en-US" sz="1800" dirty="0">
              <a:latin typeface="Arial"/>
              <a:cs typeface="Arial"/>
            </a:endParaRPr>
          </a:p>
          <a:p>
            <a:pPr marL="0" indent="0">
              <a:lnSpc>
                <a:spcPct val="100000"/>
              </a:lnSpc>
              <a:buNone/>
            </a:pPr>
            <a:r>
              <a:rPr lang="en-US" sz="2400" dirty="0">
                <a:latin typeface="Arial"/>
                <a:cs typeface="Arial"/>
              </a:rPr>
              <a:t>A </a:t>
            </a:r>
            <a:r>
              <a:rPr lang="en-US" sz="2400" b="1" dirty="0">
                <a:latin typeface="Arial"/>
                <a:cs typeface="Arial"/>
              </a:rPr>
              <a:t>LAN</a:t>
            </a:r>
            <a:r>
              <a:rPr lang="en-US" sz="2400" dirty="0">
                <a:latin typeface="Arial"/>
                <a:cs typeface="Arial"/>
              </a:rPr>
              <a:t> can be two </a:t>
            </a:r>
            <a:br>
              <a:rPr lang="en-US" sz="2400" dirty="0"/>
            </a:br>
            <a:r>
              <a:rPr lang="en-US" sz="2400" dirty="0">
                <a:latin typeface="Arial"/>
                <a:cs typeface="Arial"/>
              </a:rPr>
              <a:t>connected computers or</a:t>
            </a:r>
            <a:br>
              <a:rPr lang="en-US" sz="2400" dirty="0"/>
            </a:br>
            <a:r>
              <a:rPr lang="en-US" sz="2400" dirty="0">
                <a:latin typeface="Arial"/>
                <a:cs typeface="Arial"/>
              </a:rPr>
              <a:t>it can be thousands of </a:t>
            </a:r>
            <a:br>
              <a:rPr lang="en-US" sz="2400" dirty="0"/>
            </a:br>
            <a:r>
              <a:rPr lang="en-US" sz="2400" dirty="0">
                <a:latin typeface="Arial"/>
                <a:cs typeface="Arial"/>
              </a:rPr>
              <a:t>connected devices.</a:t>
            </a:r>
            <a:endParaRPr lang="en-US" sz="2400" u="sng" dirty="0"/>
          </a:p>
          <a:p>
            <a:pPr>
              <a:lnSpc>
                <a:spcPct val="100000"/>
              </a:lnSpc>
              <a:buNone/>
            </a:pPr>
            <a:endParaRPr lang="en-US" sz="1800" b="1" u="sng" dirty="0"/>
          </a:p>
          <a:p>
            <a:pPr>
              <a:lnSpc>
                <a:spcPct val="100000"/>
              </a:lnSpc>
              <a:buNone/>
            </a:pPr>
            <a:endParaRPr lang="en-US" sz="2400" b="1" u="sng" dirty="0"/>
          </a:p>
          <a:p>
            <a:pPr algn="ctr">
              <a:lnSpc>
                <a:spcPct val="100000"/>
              </a:lnSpc>
              <a:buNone/>
            </a:pPr>
            <a:r>
              <a:rPr lang="en-US" sz="2400" b="1" u="sng" dirty="0"/>
              <a:t>IMPORTANT:</a:t>
            </a:r>
            <a:r>
              <a:rPr lang="en-US" sz="2400" b="1" dirty="0"/>
              <a:t> Must share a common IP address numbering range</a:t>
            </a:r>
          </a:p>
        </p:txBody>
      </p:sp>
      <p:pic>
        <p:nvPicPr>
          <p:cNvPr id="3" name="Picture 2" descr="A diagram of a Local Area Network (LAN) with many different devices connected: computers, printers, servers, and routers.">
            <a:extLst>
              <a:ext uri="{FF2B5EF4-FFF2-40B4-BE49-F238E27FC236}">
                <a16:creationId xmlns:a16="http://schemas.microsoft.com/office/drawing/2014/main" id="{45CC2F30-4A31-997E-BDC5-139B0EDCE941}"/>
              </a:ext>
            </a:extLst>
          </p:cNvPr>
          <p:cNvPicPr>
            <a:picLocks noChangeAspect="1"/>
          </p:cNvPicPr>
          <p:nvPr/>
        </p:nvPicPr>
        <p:blipFill>
          <a:blip r:embed="rId3"/>
          <a:stretch>
            <a:fillRect/>
          </a:stretch>
        </p:blipFill>
        <p:spPr>
          <a:xfrm>
            <a:off x="5473229" y="2337955"/>
            <a:ext cx="6022183" cy="2739898"/>
          </a:xfrm>
          <a:prstGeom prst="rect">
            <a:avLst/>
          </a:prstGeom>
          <a:ln w="25400">
            <a:solidFill>
              <a:srgbClr val="0D9DDB"/>
            </a:solidFill>
          </a:ln>
        </p:spPr>
      </p:pic>
    </p:spTree>
    <p:extLst>
      <p:ext uri="{BB962C8B-B14F-4D97-AF65-F5344CB8AC3E}">
        <p14:creationId xmlns:p14="http://schemas.microsoft.com/office/powerpoint/2010/main" val="3354933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a:extLst>
              <a:ext uri="{FF2B5EF4-FFF2-40B4-BE49-F238E27FC236}">
                <a16:creationId xmlns:a16="http://schemas.microsoft.com/office/drawing/2014/main" id="{ACAFE7CD-F3D4-470D-91AC-1E73A961351F}"/>
              </a:ext>
            </a:extLst>
          </p:cNvPr>
          <p:cNvSpPr>
            <a:spLocks noGrp="1"/>
          </p:cNvSpPr>
          <p:nvPr>
            <p:ph type="title"/>
          </p:nvPr>
        </p:nvSpPr>
        <p:spPr>
          <a:xfrm>
            <a:off x="609600" y="152400"/>
            <a:ext cx="10972800" cy="1143000"/>
          </a:xfrm>
        </p:spPr>
        <p:txBody>
          <a:bodyPr>
            <a:normAutofit/>
          </a:bodyPr>
          <a:lstStyle/>
          <a:p>
            <a:r>
              <a:rPr lang="en-US" dirty="0"/>
              <a:t>WAN - Definition</a:t>
            </a:r>
          </a:p>
        </p:txBody>
      </p:sp>
      <p:sp>
        <p:nvSpPr>
          <p:cNvPr id="3" name="Content Placeholder 1">
            <a:extLst>
              <a:ext uri="{FF2B5EF4-FFF2-40B4-BE49-F238E27FC236}">
                <a16:creationId xmlns:a16="http://schemas.microsoft.com/office/drawing/2014/main" id="{B791314D-66F2-4245-805A-DB6FAFB833C7}"/>
              </a:ext>
            </a:extLst>
          </p:cNvPr>
          <p:cNvSpPr>
            <a:spLocks noGrp="1"/>
          </p:cNvSpPr>
          <p:nvPr>
            <p:ph idx="1"/>
          </p:nvPr>
        </p:nvSpPr>
        <p:spPr>
          <a:xfrm>
            <a:off x="609600" y="1347286"/>
            <a:ext cx="10972800" cy="1530007"/>
          </a:xfrm>
        </p:spPr>
        <p:txBody>
          <a:bodyPr vert="horz" lIns="91440" tIns="45720" rIns="91440" bIns="45720" rtlCol="0" anchor="t">
            <a:noAutofit/>
          </a:bodyPr>
          <a:lstStyle/>
          <a:p>
            <a:pPr>
              <a:lnSpc>
                <a:spcPct val="100000"/>
              </a:lnSpc>
              <a:buNone/>
            </a:pPr>
            <a:r>
              <a:rPr lang="en-US" sz="2600" b="1" i="1" dirty="0">
                <a:latin typeface="Arial"/>
                <a:cs typeface="Arial"/>
              </a:rPr>
              <a:t>WAN – Wide Area Network </a:t>
            </a:r>
            <a:r>
              <a:rPr lang="en-US" sz="2400" dirty="0">
                <a:latin typeface="Arial"/>
                <a:cs typeface="Arial"/>
              </a:rPr>
              <a:t>= devices connected across a wide geographic area. Usually, a collection of connected LANs</a:t>
            </a:r>
            <a:endParaRPr lang="en-US" sz="1200" dirty="0"/>
          </a:p>
          <a:p>
            <a:pPr>
              <a:lnSpc>
                <a:spcPct val="100000"/>
              </a:lnSpc>
              <a:buNone/>
            </a:pPr>
            <a:r>
              <a:rPr lang="en-US" sz="2400" dirty="0"/>
              <a:t>The INTERNET is the largest WAN and is represented graphically as a cloud.</a:t>
            </a:r>
          </a:p>
        </p:txBody>
      </p:sp>
      <p:pic>
        <p:nvPicPr>
          <p:cNvPr id="7" name="Picture 6" descr="A diagram of several LANs connected to the Internet, making a Wide Area Network (WAN).">
            <a:extLst>
              <a:ext uri="{FF2B5EF4-FFF2-40B4-BE49-F238E27FC236}">
                <a16:creationId xmlns:a16="http://schemas.microsoft.com/office/drawing/2014/main" id="{568134C8-D7A4-00F6-8F81-779ED86E7D0F}"/>
              </a:ext>
            </a:extLst>
          </p:cNvPr>
          <p:cNvPicPr>
            <a:picLocks noChangeAspect="1"/>
          </p:cNvPicPr>
          <p:nvPr/>
        </p:nvPicPr>
        <p:blipFill>
          <a:blip r:embed="rId3"/>
          <a:stretch>
            <a:fillRect/>
          </a:stretch>
        </p:blipFill>
        <p:spPr>
          <a:xfrm>
            <a:off x="2790305" y="2930169"/>
            <a:ext cx="6611389" cy="2860515"/>
          </a:xfrm>
          <a:prstGeom prst="rect">
            <a:avLst/>
          </a:prstGeom>
          <a:ln w="25400">
            <a:solidFill>
              <a:srgbClr val="0D9DDB"/>
            </a:solidFill>
          </a:ln>
        </p:spPr>
      </p:pic>
    </p:spTree>
    <p:extLst>
      <p:ext uri="{BB962C8B-B14F-4D97-AF65-F5344CB8AC3E}">
        <p14:creationId xmlns:p14="http://schemas.microsoft.com/office/powerpoint/2010/main" val="14328660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A5845C-492C-4422-9F1F-01F3090ECD10}"/>
              </a:ext>
            </a:extLst>
          </p:cNvPr>
          <p:cNvSpPr>
            <a:spLocks noGrp="1"/>
          </p:cNvSpPr>
          <p:nvPr>
            <p:ph type="title"/>
          </p:nvPr>
        </p:nvSpPr>
        <p:spPr/>
        <p:txBody>
          <a:bodyPr>
            <a:normAutofit/>
          </a:bodyPr>
          <a:lstStyle/>
          <a:p>
            <a:r>
              <a:rPr lang="en-US" dirty="0"/>
              <a:t>Connection Devices</a:t>
            </a:r>
          </a:p>
        </p:txBody>
      </p:sp>
      <p:sp>
        <p:nvSpPr>
          <p:cNvPr id="3" name="Content Placeholder 2">
            <a:extLst>
              <a:ext uri="{FF2B5EF4-FFF2-40B4-BE49-F238E27FC236}">
                <a16:creationId xmlns:a16="http://schemas.microsoft.com/office/drawing/2014/main" id="{93796AF3-18AF-4581-BF37-D960A1B42BB6}"/>
              </a:ext>
            </a:extLst>
          </p:cNvPr>
          <p:cNvSpPr>
            <a:spLocks noGrp="1"/>
          </p:cNvSpPr>
          <p:nvPr>
            <p:ph idx="1"/>
          </p:nvPr>
        </p:nvSpPr>
        <p:spPr>
          <a:xfrm>
            <a:off x="838200" y="1233183"/>
            <a:ext cx="10515600" cy="4281606"/>
          </a:xfrm>
          <a:noFill/>
        </p:spPr>
        <p:txBody>
          <a:bodyPr vert="horz" lIns="91440" tIns="45720" rIns="91440" bIns="45720" rtlCol="0" anchor="t">
            <a:noAutofit/>
          </a:bodyPr>
          <a:lstStyle/>
          <a:p>
            <a:pPr marL="514350" indent="-514350">
              <a:lnSpc>
                <a:spcPct val="100000"/>
              </a:lnSpc>
              <a:buFont typeface="+mj-lt"/>
              <a:buAutoNum type="arabicPeriod"/>
            </a:pPr>
            <a:r>
              <a:rPr lang="en-US" sz="2400" b="1" i="1" dirty="0"/>
              <a:t>LAN</a:t>
            </a:r>
            <a:r>
              <a:rPr lang="en-US" sz="2400" b="1" dirty="0"/>
              <a:t> connection devices </a:t>
            </a:r>
            <a:r>
              <a:rPr lang="en-US" sz="2400" dirty="0"/>
              <a:t>= hub, switch, WAP</a:t>
            </a:r>
          </a:p>
          <a:p>
            <a:pPr>
              <a:lnSpc>
                <a:spcPct val="100000"/>
              </a:lnSpc>
              <a:buNone/>
            </a:pPr>
            <a:r>
              <a:rPr lang="en-US" sz="2400" b="1" dirty="0">
                <a:latin typeface="Arial"/>
                <a:cs typeface="Arial"/>
              </a:rPr>
              <a:t>Hub</a:t>
            </a:r>
            <a:r>
              <a:rPr lang="en-US" sz="2400" dirty="0">
                <a:latin typeface="Arial"/>
                <a:cs typeface="Arial"/>
              </a:rPr>
              <a:t> – sends the message to everybody = a </a:t>
            </a:r>
            <a:r>
              <a:rPr lang="en-US" sz="2400" b="1" dirty="0">
                <a:latin typeface="Arial"/>
                <a:cs typeface="Arial"/>
              </a:rPr>
              <a:t>“broadcast” </a:t>
            </a:r>
            <a:r>
              <a:rPr lang="en-US" sz="2400" dirty="0">
                <a:latin typeface="Arial"/>
                <a:cs typeface="Arial"/>
              </a:rPr>
              <a:t>message</a:t>
            </a:r>
          </a:p>
          <a:p>
            <a:pPr lvl="1">
              <a:lnSpc>
                <a:spcPct val="100000"/>
              </a:lnSpc>
            </a:pPr>
            <a:r>
              <a:rPr lang="en-US" dirty="0"/>
              <a:t>like yelling to everyone in a room</a:t>
            </a:r>
          </a:p>
          <a:p>
            <a:pPr lvl="1">
              <a:lnSpc>
                <a:spcPct val="100000"/>
              </a:lnSpc>
            </a:pPr>
            <a:r>
              <a:rPr lang="en-US" dirty="0"/>
              <a:t>These are considered “dumb” devices because they just move the signal along</a:t>
            </a:r>
          </a:p>
          <a:p>
            <a:pPr>
              <a:lnSpc>
                <a:spcPct val="100000"/>
              </a:lnSpc>
              <a:buNone/>
            </a:pPr>
            <a:r>
              <a:rPr lang="en-US" sz="2400" b="1" dirty="0"/>
              <a:t>Switch</a:t>
            </a:r>
            <a:r>
              <a:rPr lang="en-US" sz="2400" dirty="0"/>
              <a:t> – sends the message only to the destination device </a:t>
            </a:r>
            <a:r>
              <a:rPr lang="en-US" sz="2400" u="sng" dirty="0"/>
              <a:t>in the LAN</a:t>
            </a:r>
          </a:p>
          <a:p>
            <a:pPr lvl="1">
              <a:lnSpc>
                <a:spcPct val="100000"/>
              </a:lnSpc>
            </a:pPr>
            <a:r>
              <a:rPr lang="en-US" dirty="0"/>
              <a:t>like making a local call directly to one person</a:t>
            </a:r>
          </a:p>
          <a:p>
            <a:pPr lvl="1">
              <a:lnSpc>
                <a:spcPct val="100000"/>
              </a:lnSpc>
            </a:pPr>
            <a:r>
              <a:rPr lang="en-US" dirty="0"/>
              <a:t>directs signal only to correct device </a:t>
            </a:r>
            <a:r>
              <a:rPr lang="en-US" u="sng" dirty="0"/>
              <a:t>using MAC </a:t>
            </a:r>
            <a:r>
              <a:rPr lang="en-US" dirty="0"/>
              <a:t>address</a:t>
            </a:r>
          </a:p>
          <a:p>
            <a:pPr marL="0" indent="0">
              <a:lnSpc>
                <a:spcPct val="100000"/>
              </a:lnSpc>
              <a:buNone/>
            </a:pPr>
            <a:r>
              <a:rPr lang="en-US" sz="2400" b="1" dirty="0">
                <a:cs typeface="Arial" charset="0"/>
              </a:rPr>
              <a:t>Wireless Access Point </a:t>
            </a:r>
            <a:r>
              <a:rPr lang="en-US" sz="2400" dirty="0">
                <a:cs typeface="Arial" charset="0"/>
              </a:rPr>
              <a:t>is just a switch without wires</a:t>
            </a:r>
          </a:p>
        </p:txBody>
      </p:sp>
      <p:pic>
        <p:nvPicPr>
          <p:cNvPr id="15" name="Picture 14" descr="Picture of a switch with an arrow pointing to where a wire could be connected, labeling that hole a port.">
            <a:extLst>
              <a:ext uri="{FF2B5EF4-FFF2-40B4-BE49-F238E27FC236}">
                <a16:creationId xmlns:a16="http://schemas.microsoft.com/office/drawing/2014/main" id="{E888C965-2A99-4289-A011-546C0A370365}"/>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3725" t="24657" r="17347" b="29525"/>
          <a:stretch/>
        </p:blipFill>
        <p:spPr>
          <a:xfrm>
            <a:off x="8346574" y="4814458"/>
            <a:ext cx="1994722" cy="1036220"/>
          </a:xfrm>
          <a:prstGeom prst="rect">
            <a:avLst/>
          </a:prstGeom>
          <a:ln w="25400">
            <a:solidFill>
              <a:srgbClr val="0D9DDB"/>
            </a:solidFill>
          </a:ln>
        </p:spPr>
      </p:pic>
      <p:sp>
        <p:nvSpPr>
          <p:cNvPr id="10" name="TextBox 9">
            <a:extLst>
              <a:ext uri="{FF2B5EF4-FFF2-40B4-BE49-F238E27FC236}">
                <a16:creationId xmlns:a16="http://schemas.microsoft.com/office/drawing/2014/main" id="{79B346E9-352F-46FF-A2C4-750B8DDD5D59}"/>
              </a:ext>
              <a:ext uri="{C183D7F6-B498-43B3-948B-1728B52AA6E4}">
                <adec:decorative xmlns:adec="http://schemas.microsoft.com/office/drawing/2017/decorative" val="0"/>
              </a:ext>
            </a:extLst>
          </p:cNvPr>
          <p:cNvSpPr txBox="1"/>
          <p:nvPr/>
        </p:nvSpPr>
        <p:spPr>
          <a:xfrm>
            <a:off x="10774850" y="4666606"/>
            <a:ext cx="1049324" cy="461665"/>
          </a:xfrm>
          <a:prstGeom prst="rect">
            <a:avLst/>
          </a:prstGeom>
          <a:noFill/>
          <a:ln>
            <a:noFill/>
          </a:ln>
        </p:spPr>
        <p:txBody>
          <a:bodyPr wrap="square" rtlCol="0">
            <a:spAutoFit/>
          </a:bodyPr>
          <a:lstStyle/>
          <a:p>
            <a:r>
              <a:rPr lang="en-US" sz="2400" b="1" dirty="0">
                <a:solidFill>
                  <a:srgbClr val="EC4D28"/>
                </a:solidFill>
              </a:rPr>
              <a:t>Ports</a:t>
            </a:r>
          </a:p>
        </p:txBody>
      </p:sp>
      <p:cxnSp>
        <p:nvCxnSpPr>
          <p:cNvPr id="17" name="Straight Arrow Connector 16">
            <a:extLst>
              <a:ext uri="{FF2B5EF4-FFF2-40B4-BE49-F238E27FC236}">
                <a16:creationId xmlns:a16="http://schemas.microsoft.com/office/drawing/2014/main" id="{50BC26C5-9509-4274-851F-E3399DA92B2C}"/>
              </a:ext>
              <a:ext uri="{C183D7F6-B498-43B3-948B-1728B52AA6E4}">
                <adec:decorative xmlns:adec="http://schemas.microsoft.com/office/drawing/2017/decorative" val="1"/>
              </a:ext>
            </a:extLst>
          </p:cNvPr>
          <p:cNvCxnSpPr>
            <a:cxnSpLocks/>
          </p:cNvCxnSpPr>
          <p:nvPr/>
        </p:nvCxnSpPr>
        <p:spPr>
          <a:xfrm flipH="1">
            <a:off x="9734239" y="4977353"/>
            <a:ext cx="904973" cy="537435"/>
          </a:xfrm>
          <a:prstGeom prst="straightConnector1">
            <a:avLst/>
          </a:prstGeom>
          <a:ln w="25400">
            <a:solidFill>
              <a:srgbClr val="EC4D28"/>
            </a:solidFill>
            <a:tailEnd type="triangle"/>
          </a:ln>
        </p:spPr>
        <p:style>
          <a:lnRef idx="1">
            <a:schemeClr val="accent1"/>
          </a:lnRef>
          <a:fillRef idx="0">
            <a:schemeClr val="accent1"/>
          </a:fillRef>
          <a:effectRef idx="0">
            <a:schemeClr val="accent1"/>
          </a:effectRef>
          <a:fontRef idx="minor">
            <a:schemeClr val="tx1"/>
          </a:fontRef>
        </p:style>
      </p:cxnSp>
      <p:pic>
        <p:nvPicPr>
          <p:cNvPr id="22" name="Picture 21" descr="A wireless access point">
            <a:extLst>
              <a:ext uri="{FF2B5EF4-FFF2-40B4-BE49-F238E27FC236}">
                <a16:creationId xmlns:a16="http://schemas.microsoft.com/office/drawing/2014/main" id="{BD673433-96A9-4D2A-8485-C79FBD397F86}"/>
              </a:ext>
              <a:ext uri="{C183D7F6-B498-43B3-948B-1728B52AA6E4}">
                <adec:decorative xmlns:adec="http://schemas.microsoft.com/office/drawing/2017/decorative" val="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28304" y="5332568"/>
            <a:ext cx="1535392" cy="1438095"/>
          </a:xfrm>
          <a:prstGeom prst="rect">
            <a:avLst/>
          </a:prstGeom>
          <a:ln w="25400">
            <a:solidFill>
              <a:srgbClr val="0D9DDB"/>
            </a:solidFill>
          </a:ln>
        </p:spPr>
      </p:pic>
    </p:spTree>
    <p:extLst>
      <p:ext uri="{BB962C8B-B14F-4D97-AF65-F5344CB8AC3E}">
        <p14:creationId xmlns:p14="http://schemas.microsoft.com/office/powerpoint/2010/main" val="3730375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nging" descr="Video of a network with 4 computers connected via hub. PC1 sends a packet to PC 4.  &#10;The hub is a “dumb” device so it just pushes copies of the packet out all connected ports. &#10;PC2 and PC3 look at the packet addressing and drop it because it is not addressed to them.&#10;PC 4 keeps the packet.">
            <a:hlinkClick r:id="" action="ppaction://media"/>
            <a:extLst>
              <a:ext uri="{FF2B5EF4-FFF2-40B4-BE49-F238E27FC236}">
                <a16:creationId xmlns:a16="http://schemas.microsoft.com/office/drawing/2014/main" id="{A02D0F5C-1DB5-470A-BE07-A5EE2CF50944}"/>
              </a:ext>
            </a:extLst>
          </p:cNvPr>
          <p:cNvPicPr>
            <a:picLocks noChangeAspect="1"/>
          </p:cNvPicPr>
          <p:nvPr>
            <a:videoFile r:link="rId1"/>
            <p:extLst>
              <p:ext uri="{DAA4B4D4-6D71-4841-9C94-3DE7FCFB9230}">
                <p14:media xmlns:p14="http://schemas.microsoft.com/office/powerpoint/2010/main" r:embed="rId2">
                  <p14:trim st="3929"/>
                </p14:media>
              </p:ext>
            </p:extLst>
          </p:nvPr>
        </p:nvPicPr>
        <p:blipFill>
          <a:blip r:embed="rId5"/>
          <a:stretch>
            <a:fillRect/>
          </a:stretch>
        </p:blipFill>
        <p:spPr>
          <a:xfrm>
            <a:off x="1815089" y="996193"/>
            <a:ext cx="8305800" cy="4329278"/>
          </a:xfrm>
          <a:prstGeom prst="rect">
            <a:avLst/>
          </a:prstGeom>
          <a:ln w="25400">
            <a:solidFill>
              <a:srgbClr val="0D9DDB"/>
            </a:solidFill>
          </a:ln>
        </p:spPr>
      </p:pic>
      <p:sp>
        <p:nvSpPr>
          <p:cNvPr id="2" name="Title 1">
            <a:extLst>
              <a:ext uri="{FF2B5EF4-FFF2-40B4-BE49-F238E27FC236}">
                <a16:creationId xmlns:a16="http://schemas.microsoft.com/office/drawing/2014/main" id="{CA8CF382-4011-4834-8486-4FD4F869304E}"/>
              </a:ext>
            </a:extLst>
          </p:cNvPr>
          <p:cNvSpPr>
            <a:spLocks noGrp="1"/>
          </p:cNvSpPr>
          <p:nvPr>
            <p:ph type="title"/>
          </p:nvPr>
        </p:nvSpPr>
        <p:spPr/>
        <p:txBody>
          <a:bodyPr/>
          <a:lstStyle/>
          <a:p>
            <a:r>
              <a:rPr lang="en-US" dirty="0"/>
              <a:t>Packet from PC1 to PC4 via Hub</a:t>
            </a:r>
          </a:p>
        </p:txBody>
      </p:sp>
      <p:sp>
        <p:nvSpPr>
          <p:cNvPr id="10" name="TextBox 9">
            <a:extLst>
              <a:ext uri="{FF2B5EF4-FFF2-40B4-BE49-F238E27FC236}">
                <a16:creationId xmlns:a16="http://schemas.microsoft.com/office/drawing/2014/main" id="{884A148F-A93B-43B9-8B5D-30C860A3E285}"/>
              </a:ext>
            </a:extLst>
          </p:cNvPr>
          <p:cNvSpPr txBox="1"/>
          <p:nvPr/>
        </p:nvSpPr>
        <p:spPr>
          <a:xfrm>
            <a:off x="5512499" y="4458078"/>
            <a:ext cx="1199740" cy="553998"/>
          </a:xfrm>
          <a:prstGeom prst="rect">
            <a:avLst/>
          </a:prstGeom>
          <a:solidFill>
            <a:schemeClr val="bg1"/>
          </a:solidFill>
        </p:spPr>
        <p:txBody>
          <a:bodyPr wrap="square" rtlCol="0">
            <a:spAutoFit/>
          </a:bodyPr>
          <a:lstStyle/>
          <a:p>
            <a:pPr algn="ctr"/>
            <a:r>
              <a:rPr lang="en-US" sz="3000" b="1" dirty="0">
                <a:latin typeface="Arial" panose="020B0604020202020204" pitchFamily="34" charset="0"/>
                <a:cs typeface="Arial" panose="020B0604020202020204" pitchFamily="34" charset="0"/>
              </a:rPr>
              <a:t>HUB</a:t>
            </a:r>
          </a:p>
        </p:txBody>
      </p:sp>
      <p:sp>
        <p:nvSpPr>
          <p:cNvPr id="8" name="AutoShape 265">
            <a:extLst>
              <a:ext uri="{FF2B5EF4-FFF2-40B4-BE49-F238E27FC236}">
                <a16:creationId xmlns:a16="http://schemas.microsoft.com/office/drawing/2014/main" id="{E18C4126-1673-4C28-A414-00822E6AC655}"/>
              </a:ext>
            </a:extLst>
          </p:cNvPr>
          <p:cNvSpPr>
            <a:spLocks noChangeArrowheads="1"/>
          </p:cNvSpPr>
          <p:nvPr/>
        </p:nvSpPr>
        <p:spPr bwMode="auto">
          <a:xfrm>
            <a:off x="1548245" y="4406501"/>
            <a:ext cx="3528268" cy="1291557"/>
          </a:xfrm>
          <a:prstGeom prst="wedgeRoundRectCallout">
            <a:avLst>
              <a:gd name="adj1" fmla="val 63026"/>
              <a:gd name="adj2" fmla="val -20693"/>
              <a:gd name="adj3" fmla="val 16667"/>
            </a:avLst>
          </a:prstGeom>
          <a:solidFill>
            <a:schemeClr val="bg1"/>
          </a:solidFill>
          <a:ln w="25400" algn="ctr">
            <a:solidFill>
              <a:schemeClr val="tx1"/>
            </a:solidFill>
            <a:miter lim="800000"/>
            <a:headEnd/>
            <a:tailEnd/>
          </a:ln>
        </p:spPr>
        <p:txBody>
          <a:bodyPr/>
          <a:lstStyle/>
          <a:p>
            <a:pPr algn="ctr">
              <a:buFont typeface="Wingdings" pitchFamily="2" charset="2"/>
              <a:buNone/>
            </a:pPr>
            <a:r>
              <a:rPr lang="en-US" sz="2200" b="1" dirty="0">
                <a:latin typeface="Arial" panose="020B0604020202020204" pitchFamily="34" charset="0"/>
                <a:cs typeface="Arial" panose="020B0604020202020204" pitchFamily="34" charset="0"/>
              </a:rPr>
              <a:t>Don’t know who this goes to, and I don’t care – that’s not my job! </a:t>
            </a:r>
          </a:p>
        </p:txBody>
      </p:sp>
      <p:sp>
        <p:nvSpPr>
          <p:cNvPr id="9" name="AutoShape 268">
            <a:extLst>
              <a:ext uri="{FF2B5EF4-FFF2-40B4-BE49-F238E27FC236}">
                <a16:creationId xmlns:a16="http://schemas.microsoft.com/office/drawing/2014/main" id="{A41C165D-C064-40F1-A14E-343546AE8345}"/>
              </a:ext>
            </a:extLst>
          </p:cNvPr>
          <p:cNvSpPr>
            <a:spLocks noChangeArrowheads="1"/>
          </p:cNvSpPr>
          <p:nvPr/>
        </p:nvSpPr>
        <p:spPr bwMode="auto">
          <a:xfrm>
            <a:off x="7418389" y="4458078"/>
            <a:ext cx="2878138" cy="1190625"/>
          </a:xfrm>
          <a:prstGeom prst="wedgeRoundRectCallout">
            <a:avLst>
              <a:gd name="adj1" fmla="val -77831"/>
              <a:gd name="adj2" fmla="val -20764"/>
              <a:gd name="adj3" fmla="val 16667"/>
            </a:avLst>
          </a:prstGeom>
          <a:solidFill>
            <a:schemeClr val="bg1"/>
          </a:solidFill>
          <a:ln w="25400" algn="ctr">
            <a:solidFill>
              <a:schemeClr val="tx1"/>
            </a:solidFill>
            <a:miter lim="800000"/>
            <a:headEnd/>
            <a:tailEnd/>
          </a:ln>
        </p:spPr>
        <p:txBody>
          <a:bodyPr/>
          <a:lstStyle/>
          <a:p>
            <a:pPr algn="ctr">
              <a:buFont typeface="Wingdings" pitchFamily="2" charset="2"/>
              <a:buNone/>
            </a:pPr>
            <a:r>
              <a:rPr lang="en-US" sz="2200" b="1" dirty="0">
                <a:latin typeface="Arial" panose="020B0604020202020204" pitchFamily="34" charset="0"/>
                <a:cs typeface="Arial" panose="020B0604020202020204" pitchFamily="34" charset="0"/>
              </a:rPr>
              <a:t>I’m sending it to everybody!  Woohoo!</a:t>
            </a:r>
          </a:p>
        </p:txBody>
      </p:sp>
    </p:spTree>
    <p:extLst>
      <p:ext uri="{BB962C8B-B14F-4D97-AF65-F5344CB8AC3E}">
        <p14:creationId xmlns:p14="http://schemas.microsoft.com/office/powerpoint/2010/main" val="2483346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6271" fill="hold"/>
                                        <p:tgtEl>
                                          <p:spTgt spid="7"/>
                                        </p:tgtEl>
                                      </p:cBhvr>
                                    </p:cmd>
                                  </p:childTnLst>
                                </p:cTn>
                              </p:par>
                              <p:par>
                                <p:cTn id="7" presetID="1" presetClass="entr" presetSubtype="0" fill="hold" grpId="0" nodeType="withEffect">
                                  <p:stCondLst>
                                    <p:cond delay="3500"/>
                                  </p:stCondLst>
                                  <p:iterate type="lt">
                                    <p:tmAbs val="0"/>
                                  </p:iterate>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1000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video>
              <p:cMediaNode vol="80000">
                <p:cTn id="11" fill="hold" display="0">
                  <p:stCondLst>
                    <p:cond delay="indefinite"/>
                  </p:stCondLst>
                </p:cTn>
                <p:tgtEl>
                  <p:spTgt spid="7"/>
                </p:tgtEl>
              </p:cMediaNode>
            </p:video>
            <p:seq concurrent="1" nextAc="seek">
              <p:cTn id="12" restart="whenNotActive" fill="hold" evtFilter="cancelBubble" nodeType="interactiveSeq">
                <p:stCondLst>
                  <p:cond evt="onClick" delay="0">
                    <p:tgtEl>
                      <p:spTgt spid="7"/>
                    </p:tgtEl>
                  </p:cond>
                </p:stCondLst>
                <p:endSync evt="end" delay="0">
                  <p:rtn val="all"/>
                </p:endSync>
                <p:childTnLst>
                  <p:par>
                    <p:cTn id="13" fill="hold">
                      <p:stCondLst>
                        <p:cond delay="0"/>
                      </p:stCondLst>
                      <p:childTnLst>
                        <p:par>
                          <p:cTn id="14" fill="hold">
                            <p:stCondLst>
                              <p:cond delay="0"/>
                            </p:stCondLst>
                            <p:childTnLst>
                              <p:par>
                                <p:cTn id="15" presetID="2" presetClass="mediacall" presetSubtype="0" fill="hold" nodeType="clickEffect">
                                  <p:stCondLst>
                                    <p:cond delay="0"/>
                                  </p:stCondLst>
                                  <p:childTnLst>
                                    <p:cmd type="call" cmd="togglePause">
                                      <p:cBhvr>
                                        <p:cTn id="16" dur="1" fill="hold"/>
                                        <p:tgtEl>
                                          <p:spTgt spid="7"/>
                                        </p:tgtEl>
                                      </p:cBhvr>
                                    </p:cmd>
                                  </p:childTnLst>
                                </p:cTn>
                              </p:par>
                            </p:childTnLst>
                          </p:cTn>
                        </p:par>
                      </p:childTnLst>
                    </p:cTn>
                  </p:par>
                </p:childTnLst>
              </p:cTn>
              <p:nextCondLst>
                <p:cond evt="onClick" delay="0">
                  <p:tgtEl>
                    <p:spTgt spid="7"/>
                  </p:tgtEl>
                </p:cond>
              </p:nextCondLst>
            </p:seq>
          </p:childTnLst>
        </p:cTn>
      </p:par>
    </p:tnLst>
    <p:bldLst>
      <p:bldP spid="8" grpId="0" animBg="1"/>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F382-4011-4834-8486-4FD4F869304E}"/>
              </a:ext>
            </a:extLst>
          </p:cNvPr>
          <p:cNvSpPr>
            <a:spLocks noGrp="1"/>
          </p:cNvSpPr>
          <p:nvPr>
            <p:ph type="title"/>
          </p:nvPr>
        </p:nvSpPr>
        <p:spPr/>
        <p:txBody>
          <a:bodyPr/>
          <a:lstStyle/>
          <a:p>
            <a:r>
              <a:rPr lang="en-US" dirty="0"/>
              <a:t>Packet from PC1 to PC4 via Switch</a:t>
            </a:r>
          </a:p>
        </p:txBody>
      </p:sp>
      <p:pic>
        <p:nvPicPr>
          <p:cNvPr id="3" name="Switch" descr="Video of four computers connected via switch: PC1 sends a packet to PC 4.  &#10;The Switch is a “smart” device so it knows which port PC 4 is on and only sends the packet out that port.&#10;Only PC 4 receives the packet.">
            <a:hlinkClick r:id="" action="ppaction://media"/>
            <a:extLst>
              <a:ext uri="{FF2B5EF4-FFF2-40B4-BE49-F238E27FC236}">
                <a16:creationId xmlns:a16="http://schemas.microsoft.com/office/drawing/2014/main" id="{40941747-D124-4596-BE82-1F5F1752E811}"/>
              </a:ext>
            </a:extLst>
          </p:cNvPr>
          <p:cNvPicPr>
            <a:picLocks noChangeAspect="1"/>
          </p:cNvPicPr>
          <p:nvPr>
            <a:videoFile r:link="rId2"/>
            <p:extLst>
              <p:ext uri="{DAA4B4D4-6D71-4841-9C94-3DE7FCFB9230}">
                <p14:media xmlns:p14="http://schemas.microsoft.com/office/powerpoint/2010/main" r:embed="rId1"/>
              </p:ext>
            </p:extLst>
          </p:nvPr>
        </p:nvPicPr>
        <p:blipFill rotWithShape="1">
          <a:blip r:embed="rId5"/>
          <a:srcRect t="13318"/>
          <a:stretch/>
        </p:blipFill>
        <p:spPr>
          <a:xfrm>
            <a:off x="1300644" y="1091045"/>
            <a:ext cx="9280305" cy="4192988"/>
          </a:xfrm>
          <a:prstGeom prst="rect">
            <a:avLst/>
          </a:prstGeom>
          <a:ln w="25400">
            <a:solidFill>
              <a:srgbClr val="0D9DDB"/>
            </a:solidFill>
          </a:ln>
        </p:spPr>
      </p:pic>
      <p:sp>
        <p:nvSpPr>
          <p:cNvPr id="10" name="TextBox 9">
            <a:extLst>
              <a:ext uri="{FF2B5EF4-FFF2-40B4-BE49-F238E27FC236}">
                <a16:creationId xmlns:a16="http://schemas.microsoft.com/office/drawing/2014/main" id="{884A148F-A93B-43B9-8B5D-30C860A3E285}"/>
              </a:ext>
              <a:ext uri="{C183D7F6-B498-43B3-948B-1728B52AA6E4}">
                <adec:decorative xmlns:adec="http://schemas.microsoft.com/office/drawing/2017/decorative" val="1"/>
              </a:ext>
            </a:extLst>
          </p:cNvPr>
          <p:cNvSpPr txBox="1"/>
          <p:nvPr/>
        </p:nvSpPr>
        <p:spPr>
          <a:xfrm>
            <a:off x="5036127" y="4374573"/>
            <a:ext cx="1809340" cy="553998"/>
          </a:xfrm>
          <a:prstGeom prst="rect">
            <a:avLst/>
          </a:prstGeom>
          <a:solidFill>
            <a:schemeClr val="bg1"/>
          </a:solidFill>
        </p:spPr>
        <p:txBody>
          <a:bodyPr wrap="square" rtlCol="0">
            <a:spAutoFit/>
          </a:bodyPr>
          <a:lstStyle/>
          <a:p>
            <a:pPr algn="ctr"/>
            <a:r>
              <a:rPr lang="en-US" sz="3000" b="1" dirty="0">
                <a:latin typeface="Arial" panose="020B0604020202020204" pitchFamily="34" charset="0"/>
                <a:cs typeface="Arial" panose="020B0604020202020204" pitchFamily="34" charset="0"/>
              </a:rPr>
              <a:t>SWITCH</a:t>
            </a:r>
          </a:p>
        </p:txBody>
      </p:sp>
      <p:sp>
        <p:nvSpPr>
          <p:cNvPr id="8" name="AutoShape 265">
            <a:extLst>
              <a:ext uri="{FF2B5EF4-FFF2-40B4-BE49-F238E27FC236}">
                <a16:creationId xmlns:a16="http://schemas.microsoft.com/office/drawing/2014/main" id="{E18C4126-1673-4C28-A414-00822E6AC655}"/>
              </a:ext>
            </a:extLst>
          </p:cNvPr>
          <p:cNvSpPr>
            <a:spLocks noChangeArrowheads="1"/>
          </p:cNvSpPr>
          <p:nvPr/>
        </p:nvSpPr>
        <p:spPr bwMode="auto">
          <a:xfrm>
            <a:off x="1146223" y="4403389"/>
            <a:ext cx="3312368" cy="1215358"/>
          </a:xfrm>
          <a:prstGeom prst="wedgeRoundRectCallout">
            <a:avLst>
              <a:gd name="adj1" fmla="val 65775"/>
              <a:gd name="adj2" fmla="val -28196"/>
              <a:gd name="adj3" fmla="val 16667"/>
            </a:avLst>
          </a:prstGeom>
          <a:solidFill>
            <a:schemeClr val="bg1"/>
          </a:solidFill>
          <a:ln w="25400" algn="ctr">
            <a:solidFill>
              <a:schemeClr val="tx1"/>
            </a:solidFill>
            <a:miter lim="800000"/>
            <a:headEnd/>
            <a:tailEnd/>
          </a:ln>
        </p:spPr>
        <p:txBody>
          <a:bodyPr/>
          <a:lstStyle/>
          <a:p>
            <a:pPr algn="ctr"/>
            <a:r>
              <a:rPr lang="en-US" sz="2200" b="1" dirty="0">
                <a:latin typeface="Arial" panose="020B0604020202020204" pitchFamily="34" charset="0"/>
                <a:cs typeface="Arial" panose="020B0604020202020204" pitchFamily="34" charset="0"/>
              </a:rPr>
              <a:t>I keep track of which computer is on which port – I’m very smart! </a:t>
            </a:r>
          </a:p>
        </p:txBody>
      </p:sp>
      <p:sp>
        <p:nvSpPr>
          <p:cNvPr id="9" name="AutoShape 268">
            <a:extLst>
              <a:ext uri="{FF2B5EF4-FFF2-40B4-BE49-F238E27FC236}">
                <a16:creationId xmlns:a16="http://schemas.microsoft.com/office/drawing/2014/main" id="{A41C165D-C064-40F1-A14E-343546AE8345}"/>
              </a:ext>
            </a:extLst>
          </p:cNvPr>
          <p:cNvSpPr>
            <a:spLocks noChangeArrowheads="1"/>
          </p:cNvSpPr>
          <p:nvPr/>
        </p:nvSpPr>
        <p:spPr bwMode="auto">
          <a:xfrm>
            <a:off x="7616538" y="4385342"/>
            <a:ext cx="2737120" cy="1268150"/>
          </a:xfrm>
          <a:prstGeom prst="wedgeRoundRectCallout">
            <a:avLst>
              <a:gd name="adj1" fmla="val -79562"/>
              <a:gd name="adj2" fmla="val -31703"/>
              <a:gd name="adj3" fmla="val 16667"/>
            </a:avLst>
          </a:prstGeom>
          <a:solidFill>
            <a:schemeClr val="bg1"/>
          </a:solidFill>
          <a:ln w="25400" algn="ctr">
            <a:solidFill>
              <a:schemeClr val="tx1"/>
            </a:solidFill>
            <a:miter lim="800000"/>
            <a:headEnd/>
            <a:tailEnd/>
          </a:ln>
        </p:spPr>
        <p:txBody>
          <a:bodyPr/>
          <a:lstStyle/>
          <a:p>
            <a:pPr algn="ctr"/>
            <a:r>
              <a:rPr lang="en-US" sz="2200" b="1" dirty="0">
                <a:latin typeface="Arial" panose="020B0604020202020204" pitchFamily="34" charset="0"/>
                <a:cs typeface="Arial" panose="020B0604020202020204" pitchFamily="34" charset="0"/>
              </a:rPr>
              <a:t>I’ll send this message ONLY to the addressee.</a:t>
            </a:r>
          </a:p>
        </p:txBody>
      </p:sp>
    </p:spTree>
    <p:extLst>
      <p:ext uri="{BB962C8B-B14F-4D97-AF65-F5344CB8AC3E}">
        <p14:creationId xmlns:p14="http://schemas.microsoft.com/office/powerpoint/2010/main" val="1438575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2866" fill="hold"/>
                                        <p:tgtEl>
                                          <p:spTgt spid="3"/>
                                        </p:tgtEl>
                                      </p:cBhvr>
                                    </p:cmd>
                                  </p:childTnLst>
                                </p:cTn>
                              </p:par>
                              <p:par>
                                <p:cTn id="7" presetID="1" presetClass="entr" presetSubtype="0" fill="hold" grpId="0" nodeType="withEffect">
                                  <p:stCondLst>
                                    <p:cond delay="3500"/>
                                  </p:stCondLst>
                                  <p:iterate type="lt">
                                    <p:tmAbs val="0"/>
                                  </p:iterate>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1000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video>
              <p:cMediaNode vol="80000">
                <p:cTn id="11" fill="hold" display="0">
                  <p:stCondLst>
                    <p:cond delay="indefinite"/>
                  </p:stCondLst>
                </p:cTn>
                <p:tgtEl>
                  <p:spTgt spid="3"/>
                </p:tgtEl>
              </p:cMediaNode>
            </p:video>
            <p:seq concurrent="1" nextAc="seek">
              <p:cTn id="12" restart="whenNotActive" fill="hold" evtFilter="cancelBubble" nodeType="interactiveSeq">
                <p:stCondLst>
                  <p:cond evt="onClick" delay="0">
                    <p:tgtEl>
                      <p:spTgt spid="3"/>
                    </p:tgtEl>
                  </p:cond>
                </p:stCondLst>
                <p:endSync evt="end" delay="0">
                  <p:rtn val="all"/>
                </p:endSync>
                <p:childTnLst>
                  <p:par>
                    <p:cTn id="13" fill="hold">
                      <p:stCondLst>
                        <p:cond delay="0"/>
                      </p:stCondLst>
                      <p:childTnLst>
                        <p:par>
                          <p:cTn id="14" fill="hold">
                            <p:stCondLst>
                              <p:cond delay="0"/>
                            </p:stCondLst>
                            <p:childTnLst>
                              <p:par>
                                <p:cTn id="15" presetID="2" presetClass="mediacall" presetSubtype="0" fill="hold" nodeType="clickEffect">
                                  <p:stCondLst>
                                    <p:cond delay="0"/>
                                  </p:stCondLst>
                                  <p:childTnLst>
                                    <p:cmd type="call" cmd="togglePause">
                                      <p:cBhvr>
                                        <p:cTn id="16" dur="1" fill="hold"/>
                                        <p:tgtEl>
                                          <p:spTgt spid="3"/>
                                        </p:tgtEl>
                                      </p:cBhvr>
                                    </p:cmd>
                                  </p:childTnLst>
                                </p:cTn>
                              </p:par>
                            </p:childTnLst>
                          </p:cTn>
                        </p:par>
                      </p:childTnLst>
                    </p:cTn>
                  </p:par>
                </p:childTnLst>
              </p:cTn>
              <p:nextCondLst>
                <p:cond evt="onClick" delay="0">
                  <p:tgtEl>
                    <p:spTgt spid="3"/>
                  </p:tgtEl>
                </p:cond>
              </p:nextCondLst>
            </p:seq>
          </p:childTnLst>
        </p:cTn>
      </p:par>
    </p:tnLst>
    <p:bldLst>
      <p:bldP spid="8"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409B95D-839F-4590-8AD4-C44F277C3467}"/>
              </a:ext>
            </a:extLst>
          </p:cNvPr>
          <p:cNvSpPr>
            <a:spLocks noGrp="1"/>
          </p:cNvSpPr>
          <p:nvPr>
            <p:ph type="title"/>
          </p:nvPr>
        </p:nvSpPr>
        <p:spPr/>
        <p:txBody>
          <a:bodyPr>
            <a:normAutofit/>
          </a:bodyPr>
          <a:lstStyle/>
          <a:p>
            <a:r>
              <a:rPr lang="en-US" dirty="0"/>
              <a:t>Connection Devices cont’d</a:t>
            </a:r>
          </a:p>
        </p:txBody>
      </p:sp>
      <p:sp>
        <p:nvSpPr>
          <p:cNvPr id="2" name="Content Placeholder 2">
            <a:extLst>
              <a:ext uri="{FF2B5EF4-FFF2-40B4-BE49-F238E27FC236}">
                <a16:creationId xmlns:a16="http://schemas.microsoft.com/office/drawing/2014/main" id="{81E7E67D-BFD5-449E-BC9B-044BF8D8F85C}"/>
              </a:ext>
            </a:extLst>
          </p:cNvPr>
          <p:cNvSpPr>
            <a:spLocks noGrp="1"/>
          </p:cNvSpPr>
          <p:nvPr>
            <p:ph idx="1"/>
          </p:nvPr>
        </p:nvSpPr>
        <p:spPr>
          <a:xfrm>
            <a:off x="838200" y="1233182"/>
            <a:ext cx="10515600" cy="2957693"/>
          </a:xfrm>
          <a:noFill/>
        </p:spPr>
        <p:txBody>
          <a:bodyPr>
            <a:noAutofit/>
          </a:bodyPr>
          <a:lstStyle/>
          <a:p>
            <a:pPr marL="514350" indent="-514350">
              <a:buFont typeface="+mj-lt"/>
              <a:buAutoNum type="arabicPeriod" startAt="2"/>
            </a:pPr>
            <a:r>
              <a:rPr lang="en-US" b="1" i="1" dirty="0"/>
              <a:t>WAN</a:t>
            </a:r>
            <a:r>
              <a:rPr lang="en-US" b="1" dirty="0"/>
              <a:t> connection </a:t>
            </a:r>
            <a:r>
              <a:rPr lang="en-US" dirty="0"/>
              <a:t>= router</a:t>
            </a:r>
            <a:br>
              <a:rPr lang="en-US" dirty="0"/>
            </a:br>
            <a:endParaRPr lang="en-US" sz="900" dirty="0"/>
          </a:p>
          <a:p>
            <a:pPr>
              <a:lnSpc>
                <a:spcPct val="100000"/>
              </a:lnSpc>
              <a:buNone/>
            </a:pPr>
            <a:r>
              <a:rPr lang="en-US" sz="2600" b="1" dirty="0"/>
              <a:t>Router</a:t>
            </a:r>
            <a:r>
              <a:rPr lang="en-US" sz="2600" dirty="0"/>
              <a:t> – sends the message only to the destination device in the LAN </a:t>
            </a:r>
            <a:r>
              <a:rPr lang="en-US" sz="2600" b="1" dirty="0"/>
              <a:t>or</a:t>
            </a:r>
            <a:r>
              <a:rPr lang="en-US" sz="2600" dirty="0"/>
              <a:t> in the WAN – </a:t>
            </a:r>
            <a:r>
              <a:rPr lang="en-US" sz="2600" dirty="0">
                <a:latin typeface="Arial" panose="020B0604020202020204" pitchFamily="34" charset="0"/>
                <a:cs typeface="Arial" panose="020B0604020202020204" pitchFamily="34" charset="0"/>
              </a:rPr>
              <a:t>like making a long-distance call directly to one person.</a:t>
            </a:r>
          </a:p>
          <a:p>
            <a:pPr marL="0" indent="0" fontAlgn="base">
              <a:lnSpc>
                <a:spcPct val="100000"/>
              </a:lnSpc>
              <a:spcBef>
                <a:spcPct val="20000"/>
              </a:spcBef>
              <a:spcAft>
                <a:spcPct val="0"/>
              </a:spcAft>
              <a:buNone/>
            </a:pPr>
            <a:r>
              <a:rPr lang="en-US" sz="2600" b="1" dirty="0">
                <a:latin typeface="Arial" panose="020B0604020202020204" pitchFamily="34" charset="0"/>
                <a:cs typeface="Arial" panose="020B0604020202020204" pitchFamily="34" charset="0"/>
              </a:rPr>
              <a:t>Important! – A router is the only device that can connect two networks together. AKA “Gateway”</a:t>
            </a:r>
          </a:p>
        </p:txBody>
      </p:sp>
      <p:pic>
        <p:nvPicPr>
          <p:cNvPr id="9" name="Picture 8">
            <a:extLst>
              <a:ext uri="{FF2B5EF4-FFF2-40B4-BE49-F238E27FC236}">
                <a16:creationId xmlns:a16="http://schemas.microsoft.com/office/drawing/2014/main" id="{A8A301C9-550D-4DD1-998B-5F687D9B91C3}"/>
              </a:ext>
              <a:ext uri="{C183D7F6-B498-43B3-948B-1728B52AA6E4}">
                <adec:decorative xmlns:adec="http://schemas.microsoft.com/office/drawing/2017/decorative" val="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50482" y="172177"/>
            <a:ext cx="2303318" cy="1536025"/>
          </a:xfrm>
          <a:prstGeom prst="rect">
            <a:avLst/>
          </a:prstGeom>
          <a:ln w="25400">
            <a:solidFill>
              <a:srgbClr val="0D9DDB"/>
            </a:solidFill>
          </a:ln>
        </p:spPr>
      </p:pic>
      <p:pic>
        <p:nvPicPr>
          <p:cNvPr id="10" name="Picture 9" descr="A diagram of a WAN created by two routers connecting several computers to the Internet.">
            <a:extLst>
              <a:ext uri="{FF2B5EF4-FFF2-40B4-BE49-F238E27FC236}">
                <a16:creationId xmlns:a16="http://schemas.microsoft.com/office/drawing/2014/main" id="{D38B464D-8459-50FA-F2AB-B2B51508922A}"/>
              </a:ext>
            </a:extLst>
          </p:cNvPr>
          <p:cNvPicPr>
            <a:picLocks noChangeAspect="1"/>
          </p:cNvPicPr>
          <p:nvPr/>
        </p:nvPicPr>
        <p:blipFill>
          <a:blip r:embed="rId4"/>
          <a:stretch>
            <a:fillRect/>
          </a:stretch>
        </p:blipFill>
        <p:spPr>
          <a:xfrm>
            <a:off x="2017435" y="4115683"/>
            <a:ext cx="8157130" cy="1844819"/>
          </a:xfrm>
          <a:prstGeom prst="rect">
            <a:avLst/>
          </a:prstGeom>
          <a:ln w="25400">
            <a:solidFill>
              <a:srgbClr val="0D9DDB"/>
            </a:solidFill>
          </a:ln>
        </p:spPr>
      </p:pic>
    </p:spTree>
    <p:extLst>
      <p:ext uri="{BB962C8B-B14F-4D97-AF65-F5344CB8AC3E}">
        <p14:creationId xmlns:p14="http://schemas.microsoft.com/office/powerpoint/2010/main" val="1534133134"/>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cfa8f96-892a-4f27-bb0a-8631ca5745ca" xsi:nil="true"/>
    <lcf76f155ced4ddcb4097134ff3c332f xmlns="78fbef2b-ea79-41a1-9651-c56e3f5414e7">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CC5BAD48BCC5C4AA414F1510DEA3D7D" ma:contentTypeVersion="19" ma:contentTypeDescription="Create a new document." ma:contentTypeScope="" ma:versionID="d7a697a2366b4867d3d3c159aaf69707">
  <xsd:schema xmlns:xsd="http://www.w3.org/2001/XMLSchema" xmlns:xs="http://www.w3.org/2001/XMLSchema" xmlns:p="http://schemas.microsoft.com/office/2006/metadata/properties" xmlns:ns2="78fbef2b-ea79-41a1-9651-c56e3f5414e7" xmlns:ns3="1cfa8f96-892a-4f27-bb0a-8631ca5745ca" targetNamespace="http://schemas.microsoft.com/office/2006/metadata/properties" ma:root="true" ma:fieldsID="6c7b9b36a94f4213e5235f8851bcbd9a" ns2:_="" ns3:_="">
    <xsd:import namespace="78fbef2b-ea79-41a1-9651-c56e3f5414e7"/>
    <xsd:import namespace="1cfa8f96-892a-4f27-bb0a-8631ca5745c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8fbef2b-ea79-41a1-9651-c56e3f5414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d63f19c8-c610-41ec-b38a-a5f3effcbbb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cfa8f96-892a-4f27-bb0a-8631ca5745c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891a2a6f-4b9f-444f-bf9c-7445e7e2d830}" ma:internalName="TaxCatchAll" ma:showField="CatchAllData" ma:web="1cfa8f96-892a-4f27-bb0a-8631ca5745c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13205E-B634-4681-B7F8-C7E6886ECC92}">
  <ds:schemaRefs>
    <ds:schemaRef ds:uri="1cfa8f96-892a-4f27-bb0a-8631ca5745ca"/>
    <ds:schemaRef ds:uri="78fbef2b-ea79-41a1-9651-c56e3f5414e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262AB78C-0832-4CF5-A9E2-9C862D7FBB10}">
  <ds:schemaRefs>
    <ds:schemaRef ds:uri="http://schemas.microsoft.com/sharepoint/v3/contenttype/forms"/>
  </ds:schemaRefs>
</ds:datastoreItem>
</file>

<file path=customXml/itemProps3.xml><?xml version="1.0" encoding="utf-8"?>
<ds:datastoreItem xmlns:ds="http://schemas.openxmlformats.org/officeDocument/2006/customXml" ds:itemID="{9A169A29-E95B-419B-97BC-A6CF155815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8fbef2b-ea79-41a1-9651-c56e3f5414e7"/>
    <ds:schemaRef ds:uri="1cfa8f96-892a-4f27-bb0a-8631ca5745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390</TotalTime>
  <Words>1509</Words>
  <Application>Microsoft Office PowerPoint</Application>
  <PresentationFormat>Widescreen</PresentationFormat>
  <Paragraphs>97</Paragraphs>
  <Slides>10</Slides>
  <Notes>10</Notes>
  <HiddenSlides>0</HiddenSlides>
  <MMClips>3</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Circe Bold</vt:lpstr>
      <vt:lpstr>Wingdings</vt:lpstr>
      <vt:lpstr>1_Office Theme</vt:lpstr>
      <vt:lpstr>5-2 Network Components </vt:lpstr>
      <vt:lpstr>What Do We Need To Make A Network?</vt:lpstr>
      <vt:lpstr>Definition: What Is A Network?</vt:lpstr>
      <vt:lpstr>LAN - Definition</vt:lpstr>
      <vt:lpstr>WAN - Definition</vt:lpstr>
      <vt:lpstr>Connection Devices</vt:lpstr>
      <vt:lpstr>Packet from PC1 to PC4 via Hub</vt:lpstr>
      <vt:lpstr>Packet from PC1 to PC4 via Switch</vt:lpstr>
      <vt:lpstr>Connection Devices cont’d</vt:lpstr>
      <vt:lpstr> Accounting PC1 to Marketing Laptop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Floyd</dc:creator>
  <cp:lastModifiedBy>Kendra Evensvold</cp:lastModifiedBy>
  <cp:revision>60</cp:revision>
  <dcterms:created xsi:type="dcterms:W3CDTF">2019-04-17T19:12:48Z</dcterms:created>
  <dcterms:modified xsi:type="dcterms:W3CDTF">2026-03-05T18:05:57Z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0x010100BCC5BAD48BCC5C4AA414F1510DEA3D7D</vt:lpwstr>
  </property>
  <property fmtid="{D5CDD505-2E9C-101B-9397-08002B2CF9AE}" pid="3" name="Order">
    <vt:r8>4048600</vt:r8>
  </property>
  <property fmtid="{D5CDD505-2E9C-101B-9397-08002B2CF9AE}" pid="4" name="MediaServiceImageTags">
    <vt:lpwstr/>
  </property>
</Properties>
</file>