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7"/>
  </p:notesMasterIdLst>
  <p:sldIdLst>
    <p:sldId id="273" r:id="rId5"/>
    <p:sldId id="259" r:id="rId6"/>
    <p:sldId id="269" r:id="rId7"/>
    <p:sldId id="268" r:id="rId8"/>
    <p:sldId id="267" r:id="rId9"/>
    <p:sldId id="266" r:id="rId10"/>
    <p:sldId id="265" r:id="rId11"/>
    <p:sldId id="314" r:id="rId12"/>
    <p:sldId id="263" r:id="rId13"/>
    <p:sldId id="262" r:id="rId14"/>
    <p:sldId id="261"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9DDB"/>
    <a:srgbClr val="EC4D28"/>
    <a:srgbClr val="0D9D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05C01E-E78D-4E32-BBFF-28DA856472E6}" v="3" dt="2025-06-30T15:32:32.8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45" autoAdjust="0"/>
    <p:restoredTop sz="81699" autoAdjust="0"/>
  </p:normalViewPr>
  <p:slideViewPr>
    <p:cSldViewPr snapToGrid="0">
      <p:cViewPr varScale="1">
        <p:scale>
          <a:sx n="64" d="100"/>
          <a:sy n="64" d="100"/>
        </p:scale>
        <p:origin x="1094" y="58"/>
      </p:cViewPr>
      <p:guideLst/>
    </p:cSldViewPr>
  </p:slideViewPr>
  <p:outlineViewPr>
    <p:cViewPr>
      <p:scale>
        <a:sx n="33" d="100"/>
        <a:sy n="33" d="100"/>
      </p:scale>
      <p:origin x="0" y="-592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ndy Galante" userId="S::mandy.galante@cyber.org::0be3ad11-e8a8-4900-a219-cfe386c93973" providerId="AD" clId="Web-{1605B41E-40E5-336F-4A2B-E81618DF595D}"/>
    <pc:docChg chg="modSld">
      <pc:chgData name="Mandy Galante" userId="S::mandy.galante@cyber.org::0be3ad11-e8a8-4900-a219-cfe386c93973" providerId="AD" clId="Web-{1605B41E-40E5-336F-4A2B-E81618DF595D}" dt="2023-02-01T18:33:12.874" v="14" actId="1076"/>
      <pc:docMkLst>
        <pc:docMk/>
      </pc:docMkLst>
      <pc:sldChg chg="addSp modSp">
        <pc:chgData name="Mandy Galante" userId="S::mandy.galante@cyber.org::0be3ad11-e8a8-4900-a219-cfe386c93973" providerId="AD" clId="Web-{1605B41E-40E5-336F-4A2B-E81618DF595D}" dt="2023-02-01T18:33:12.874" v="14" actId="1076"/>
        <pc:sldMkLst>
          <pc:docMk/>
          <pc:sldMk cId="3674107651" sldId="263"/>
        </pc:sldMkLst>
      </pc:sldChg>
    </pc:docChg>
  </pc:docChgLst>
  <pc:docChgLst>
    <pc:chgData name="Joseph MacAdam" userId="bdcfcd3f-81bf-4584-8271-fe9093ebec4c" providerId="ADAL" clId="{4C48D6DC-D35C-423B-93CA-529313B98A67}"/>
    <pc:docChg chg="modSld">
      <pc:chgData name="Joseph MacAdam" userId="bdcfcd3f-81bf-4584-8271-fe9093ebec4c" providerId="ADAL" clId="{4C48D6DC-D35C-423B-93CA-529313B98A67}" dt="2024-02-27T19:06:48.550" v="10" actId="2711"/>
      <pc:docMkLst>
        <pc:docMk/>
      </pc:docMkLst>
      <pc:sldChg chg="modSp mod">
        <pc:chgData name="Joseph MacAdam" userId="bdcfcd3f-81bf-4584-8271-fe9093ebec4c" providerId="ADAL" clId="{4C48D6DC-D35C-423B-93CA-529313B98A67}" dt="2024-02-27T19:05:16.462" v="1" actId="2711"/>
        <pc:sldMkLst>
          <pc:docMk/>
          <pc:sldMk cId="3143466798" sldId="257"/>
        </pc:sldMkLst>
      </pc:sldChg>
      <pc:sldChg chg="modSp mod">
        <pc:chgData name="Joseph MacAdam" userId="bdcfcd3f-81bf-4584-8271-fe9093ebec4c" providerId="ADAL" clId="{4C48D6DC-D35C-423B-93CA-529313B98A67}" dt="2024-02-27T19:05:24.006" v="2" actId="692"/>
        <pc:sldMkLst>
          <pc:docMk/>
          <pc:sldMk cId="426861132" sldId="259"/>
        </pc:sldMkLst>
      </pc:sldChg>
      <pc:sldChg chg="modSp mod">
        <pc:chgData name="Joseph MacAdam" userId="bdcfcd3f-81bf-4584-8271-fe9093ebec4c" providerId="ADAL" clId="{4C48D6DC-D35C-423B-93CA-529313B98A67}" dt="2024-02-27T19:05:37.984" v="6" actId="207"/>
        <pc:sldMkLst>
          <pc:docMk/>
          <pc:sldMk cId="1301275538" sldId="267"/>
        </pc:sldMkLst>
      </pc:sldChg>
      <pc:sldChg chg="modSp mod">
        <pc:chgData name="Joseph MacAdam" userId="bdcfcd3f-81bf-4584-8271-fe9093ebec4c" providerId="ADAL" clId="{4C48D6DC-D35C-423B-93CA-529313B98A67}" dt="2024-02-27T19:06:48.550" v="10" actId="2711"/>
        <pc:sldMkLst>
          <pc:docMk/>
          <pc:sldMk cId="1440208763" sldId="270"/>
        </pc:sldMkLst>
      </pc:sldChg>
      <pc:sldChg chg="modSp mod">
        <pc:chgData name="Joseph MacAdam" userId="bdcfcd3f-81bf-4584-8271-fe9093ebec4c" providerId="ADAL" clId="{4C48D6DC-D35C-423B-93CA-529313B98A67}" dt="2024-02-27T19:06:25.769" v="8" actId="207"/>
        <pc:sldMkLst>
          <pc:docMk/>
          <pc:sldMk cId="0" sldId="314"/>
        </pc:sldMkLst>
      </pc:sldChg>
    </pc:docChg>
  </pc:docChgLst>
  <pc:docChgLst>
    <pc:chgData name="Mandy Galante" userId="S::mandy.galante@cyber.org::0be3ad11-e8a8-4900-a219-cfe386c93973" providerId="AD" clId="Web-{8DBCCA06-DE9B-288B-63DE-E6E3989D7870}"/>
    <pc:docChg chg="modSld">
      <pc:chgData name="Mandy Galante" userId="S::mandy.galante@cyber.org::0be3ad11-e8a8-4900-a219-cfe386c93973" providerId="AD" clId="Web-{8DBCCA06-DE9B-288B-63DE-E6E3989D7870}" dt="2023-01-10T04:18:52.911" v="23" actId="1076"/>
      <pc:docMkLst>
        <pc:docMk/>
      </pc:docMkLst>
      <pc:sldChg chg="delSp modSp">
        <pc:chgData name="Mandy Galante" userId="S::mandy.galante@cyber.org::0be3ad11-e8a8-4900-a219-cfe386c93973" providerId="AD" clId="Web-{8DBCCA06-DE9B-288B-63DE-E6E3989D7870}" dt="2023-01-10T04:08:57.812" v="12"/>
        <pc:sldMkLst>
          <pc:docMk/>
          <pc:sldMk cId="426861132" sldId="259"/>
        </pc:sldMkLst>
      </pc:sldChg>
      <pc:sldChg chg="delSp modSp">
        <pc:chgData name="Mandy Galante" userId="S::mandy.galante@cyber.org::0be3ad11-e8a8-4900-a219-cfe386c93973" providerId="AD" clId="Web-{8DBCCA06-DE9B-288B-63DE-E6E3989D7870}" dt="2023-01-10T04:18:52.911" v="23" actId="1076"/>
        <pc:sldMkLst>
          <pc:docMk/>
          <pc:sldMk cId="587129596" sldId="264"/>
        </pc:sldMkLst>
      </pc:sldChg>
      <pc:sldChg chg="delSp">
        <pc:chgData name="Mandy Galante" userId="S::mandy.galante@cyber.org::0be3ad11-e8a8-4900-a219-cfe386c93973" providerId="AD" clId="Web-{8DBCCA06-DE9B-288B-63DE-E6E3989D7870}" dt="2023-01-10T04:08:06.310" v="10"/>
        <pc:sldMkLst>
          <pc:docMk/>
          <pc:sldMk cId="2688680589" sldId="265"/>
        </pc:sldMkLst>
      </pc:sldChg>
      <pc:sldChg chg="delSp">
        <pc:chgData name="Mandy Galante" userId="S::mandy.galante@cyber.org::0be3ad11-e8a8-4900-a219-cfe386c93973" providerId="AD" clId="Web-{8DBCCA06-DE9B-288B-63DE-E6E3989D7870}" dt="2023-01-10T04:08:13.592" v="11"/>
        <pc:sldMkLst>
          <pc:docMk/>
          <pc:sldMk cId="4114840476" sldId="266"/>
        </pc:sldMkLst>
      </pc:sldChg>
      <pc:sldChg chg="delSp">
        <pc:chgData name="Mandy Galante" userId="S::mandy.galante@cyber.org::0be3ad11-e8a8-4900-a219-cfe386c93973" providerId="AD" clId="Web-{8DBCCA06-DE9B-288B-63DE-E6E3989D7870}" dt="2023-01-10T04:09:11.844" v="15"/>
        <pc:sldMkLst>
          <pc:docMk/>
          <pc:sldMk cId="1301275538" sldId="267"/>
        </pc:sldMkLst>
      </pc:sldChg>
      <pc:sldChg chg="modSp">
        <pc:chgData name="Mandy Galante" userId="S::mandy.galante@cyber.org::0be3ad11-e8a8-4900-a219-cfe386c93973" providerId="AD" clId="Web-{8DBCCA06-DE9B-288B-63DE-E6E3989D7870}" dt="2023-01-10T03:59:43.636" v="9" actId="20577"/>
        <pc:sldMkLst>
          <pc:docMk/>
          <pc:sldMk cId="3033754418" sldId="268"/>
        </pc:sldMkLst>
      </pc:sldChg>
      <pc:sldChg chg="delSp modSp">
        <pc:chgData name="Mandy Galante" userId="S::mandy.galante@cyber.org::0be3ad11-e8a8-4900-a219-cfe386c93973" providerId="AD" clId="Web-{8DBCCA06-DE9B-288B-63DE-E6E3989D7870}" dt="2023-01-10T04:09:05.266" v="14"/>
        <pc:sldMkLst>
          <pc:docMk/>
          <pc:sldMk cId="2718914916" sldId="269"/>
        </pc:sldMkLst>
      </pc:sldChg>
    </pc:docChg>
  </pc:docChgLst>
  <pc:docChgLst>
    <pc:chgData name="Mandy Galante" userId="0be3ad11-e8a8-4900-a219-cfe386c93973" providerId="ADAL" clId="{BD7D68D2-E0CB-4CB4-8B86-F7738031E8E4}"/>
    <pc:docChg chg="undo custSel modSld">
      <pc:chgData name="Mandy Galante" userId="0be3ad11-e8a8-4900-a219-cfe386c93973" providerId="ADAL" clId="{BD7D68D2-E0CB-4CB4-8B86-F7738031E8E4}" dt="2024-12-05T02:40:07.220" v="5"/>
      <pc:docMkLst>
        <pc:docMk/>
      </pc:docMkLst>
      <pc:sldChg chg="modNotesTx">
        <pc:chgData name="Mandy Galante" userId="0be3ad11-e8a8-4900-a219-cfe386c93973" providerId="ADAL" clId="{BD7D68D2-E0CB-4CB4-8B86-F7738031E8E4}" dt="2024-12-05T02:40:07.220" v="5"/>
        <pc:sldMkLst>
          <pc:docMk/>
          <pc:sldMk cId="1440208763" sldId="270"/>
        </pc:sldMkLst>
      </pc:sldChg>
    </pc:docChg>
  </pc:docChgLst>
  <pc:docChgLst>
    <pc:chgData name="Anthony Quiroz" userId="9e9aa577-8df6-4e09-b12e-b3e1ba5147c4" providerId="ADAL" clId="{1705C01E-E78D-4E32-BBFF-28DA856472E6}"/>
    <pc:docChg chg="modSld modMainMaster">
      <pc:chgData name="Anthony Quiroz" userId="9e9aa577-8df6-4e09-b12e-b3e1ba5147c4" providerId="ADAL" clId="{1705C01E-E78D-4E32-BBFF-28DA856472E6}" dt="2025-06-30T15:32:32.885" v="2"/>
      <pc:docMkLst>
        <pc:docMk/>
      </pc:docMkLst>
      <pc:sldChg chg="modSp">
        <pc:chgData name="Anthony Quiroz" userId="9e9aa577-8df6-4e09-b12e-b3e1ba5147c4" providerId="ADAL" clId="{1705C01E-E78D-4E32-BBFF-28DA856472E6}" dt="2025-06-30T15:32:32.885" v="2"/>
        <pc:sldMkLst>
          <pc:docMk/>
          <pc:sldMk cId="426861132" sldId="259"/>
        </pc:sldMkLst>
        <pc:spChg chg="mod">
          <ac:chgData name="Anthony Quiroz" userId="9e9aa577-8df6-4e09-b12e-b3e1ba5147c4" providerId="ADAL" clId="{1705C01E-E78D-4E32-BBFF-28DA856472E6}" dt="2025-06-30T15:32:32.885" v="2"/>
          <ac:spMkLst>
            <pc:docMk/>
            <pc:sldMk cId="426861132" sldId="259"/>
            <ac:spMk id="4" creationId="{1E545E61-C8CD-5823-DE2D-0E09D7094CC3}"/>
          </ac:spMkLst>
        </pc:spChg>
      </pc:sldChg>
      <pc:sldChg chg="modSp">
        <pc:chgData name="Anthony Quiroz" userId="9e9aa577-8df6-4e09-b12e-b3e1ba5147c4" providerId="ADAL" clId="{1705C01E-E78D-4E32-BBFF-28DA856472E6}" dt="2025-06-30T15:32:32.885" v="2"/>
        <pc:sldMkLst>
          <pc:docMk/>
          <pc:sldMk cId="712957873" sldId="261"/>
        </pc:sldMkLst>
        <pc:spChg chg="mod">
          <ac:chgData name="Anthony Quiroz" userId="9e9aa577-8df6-4e09-b12e-b3e1ba5147c4" providerId="ADAL" clId="{1705C01E-E78D-4E32-BBFF-28DA856472E6}" dt="2025-06-30T15:32:32.885" v="2"/>
          <ac:spMkLst>
            <pc:docMk/>
            <pc:sldMk cId="712957873" sldId="261"/>
            <ac:spMk id="9218" creationId="{00000000-0000-0000-0000-000000000000}"/>
          </ac:spMkLst>
        </pc:spChg>
        <pc:spChg chg="mod">
          <ac:chgData name="Anthony Quiroz" userId="9e9aa577-8df6-4e09-b12e-b3e1ba5147c4" providerId="ADAL" clId="{1705C01E-E78D-4E32-BBFF-28DA856472E6}" dt="2025-06-30T15:32:32.885" v="2"/>
          <ac:spMkLst>
            <pc:docMk/>
            <pc:sldMk cId="712957873" sldId="261"/>
            <ac:spMk id="9219" creationId="{00000000-0000-0000-0000-000000000000}"/>
          </ac:spMkLst>
        </pc:spChg>
      </pc:sldChg>
      <pc:sldChg chg="modSp">
        <pc:chgData name="Anthony Quiroz" userId="9e9aa577-8df6-4e09-b12e-b3e1ba5147c4" providerId="ADAL" clId="{1705C01E-E78D-4E32-BBFF-28DA856472E6}" dt="2025-06-30T15:32:32.885" v="2"/>
        <pc:sldMkLst>
          <pc:docMk/>
          <pc:sldMk cId="780943526" sldId="262"/>
        </pc:sldMkLst>
        <pc:spChg chg="mod">
          <ac:chgData name="Anthony Quiroz" userId="9e9aa577-8df6-4e09-b12e-b3e1ba5147c4" providerId="ADAL" clId="{1705C01E-E78D-4E32-BBFF-28DA856472E6}" dt="2025-06-30T15:32:32.885" v="2"/>
          <ac:spMkLst>
            <pc:docMk/>
            <pc:sldMk cId="780943526" sldId="262"/>
            <ac:spMk id="9218" creationId="{00000000-0000-0000-0000-000000000000}"/>
          </ac:spMkLst>
        </pc:spChg>
        <pc:spChg chg="mod">
          <ac:chgData name="Anthony Quiroz" userId="9e9aa577-8df6-4e09-b12e-b3e1ba5147c4" providerId="ADAL" clId="{1705C01E-E78D-4E32-BBFF-28DA856472E6}" dt="2025-06-30T15:32:32.885" v="2"/>
          <ac:spMkLst>
            <pc:docMk/>
            <pc:sldMk cId="780943526" sldId="262"/>
            <ac:spMk id="9219" creationId="{00000000-0000-0000-0000-000000000000}"/>
          </ac:spMkLst>
        </pc:spChg>
      </pc:sldChg>
      <pc:sldChg chg="modSp">
        <pc:chgData name="Anthony Quiroz" userId="9e9aa577-8df6-4e09-b12e-b3e1ba5147c4" providerId="ADAL" clId="{1705C01E-E78D-4E32-BBFF-28DA856472E6}" dt="2025-06-30T15:32:32.885" v="2"/>
        <pc:sldMkLst>
          <pc:docMk/>
          <pc:sldMk cId="3674107651" sldId="263"/>
        </pc:sldMkLst>
        <pc:spChg chg="mod">
          <ac:chgData name="Anthony Quiroz" userId="9e9aa577-8df6-4e09-b12e-b3e1ba5147c4" providerId="ADAL" clId="{1705C01E-E78D-4E32-BBFF-28DA856472E6}" dt="2025-06-30T15:32:32.885" v="2"/>
          <ac:spMkLst>
            <pc:docMk/>
            <pc:sldMk cId="3674107651" sldId="263"/>
            <ac:spMk id="10242" creationId="{00000000-0000-0000-0000-000000000000}"/>
          </ac:spMkLst>
        </pc:spChg>
        <pc:spChg chg="mod">
          <ac:chgData name="Anthony Quiroz" userId="9e9aa577-8df6-4e09-b12e-b3e1ba5147c4" providerId="ADAL" clId="{1705C01E-E78D-4E32-BBFF-28DA856472E6}" dt="2025-06-30T15:32:32.885" v="2"/>
          <ac:spMkLst>
            <pc:docMk/>
            <pc:sldMk cId="3674107651" sldId="263"/>
            <ac:spMk id="10243" creationId="{00000000-0000-0000-0000-000000000000}"/>
          </ac:spMkLst>
        </pc:spChg>
      </pc:sldChg>
      <pc:sldChg chg="modSp">
        <pc:chgData name="Anthony Quiroz" userId="9e9aa577-8df6-4e09-b12e-b3e1ba5147c4" providerId="ADAL" clId="{1705C01E-E78D-4E32-BBFF-28DA856472E6}" dt="2025-06-30T15:32:32.885" v="2"/>
        <pc:sldMkLst>
          <pc:docMk/>
          <pc:sldMk cId="2688680589" sldId="265"/>
        </pc:sldMkLst>
        <pc:spChg chg="mod">
          <ac:chgData name="Anthony Quiroz" userId="9e9aa577-8df6-4e09-b12e-b3e1ba5147c4" providerId="ADAL" clId="{1705C01E-E78D-4E32-BBFF-28DA856472E6}" dt="2025-06-30T15:32:32.885" v="2"/>
          <ac:spMkLst>
            <pc:docMk/>
            <pc:sldMk cId="2688680589" sldId="265"/>
            <ac:spMk id="6146" creationId="{00000000-0000-0000-0000-000000000000}"/>
          </ac:spMkLst>
        </pc:spChg>
      </pc:sldChg>
      <pc:sldChg chg="modSp">
        <pc:chgData name="Anthony Quiroz" userId="9e9aa577-8df6-4e09-b12e-b3e1ba5147c4" providerId="ADAL" clId="{1705C01E-E78D-4E32-BBFF-28DA856472E6}" dt="2025-06-30T15:32:32.885" v="2"/>
        <pc:sldMkLst>
          <pc:docMk/>
          <pc:sldMk cId="4114840476" sldId="266"/>
        </pc:sldMkLst>
        <pc:spChg chg="mod">
          <ac:chgData name="Anthony Quiroz" userId="9e9aa577-8df6-4e09-b12e-b3e1ba5147c4" providerId="ADAL" clId="{1705C01E-E78D-4E32-BBFF-28DA856472E6}" dt="2025-06-30T15:32:32.885" v="2"/>
          <ac:spMkLst>
            <pc:docMk/>
            <pc:sldMk cId="4114840476" sldId="266"/>
            <ac:spMk id="5122" creationId="{00000000-0000-0000-0000-000000000000}"/>
          </ac:spMkLst>
        </pc:spChg>
      </pc:sldChg>
      <pc:sldChg chg="modSp">
        <pc:chgData name="Anthony Quiroz" userId="9e9aa577-8df6-4e09-b12e-b3e1ba5147c4" providerId="ADAL" clId="{1705C01E-E78D-4E32-BBFF-28DA856472E6}" dt="2025-06-30T15:32:32.885" v="2"/>
        <pc:sldMkLst>
          <pc:docMk/>
          <pc:sldMk cId="1301275538" sldId="267"/>
        </pc:sldMkLst>
        <pc:spChg chg="mod">
          <ac:chgData name="Anthony Quiroz" userId="9e9aa577-8df6-4e09-b12e-b3e1ba5147c4" providerId="ADAL" clId="{1705C01E-E78D-4E32-BBFF-28DA856472E6}" dt="2025-06-30T15:32:32.885" v="2"/>
          <ac:spMkLst>
            <pc:docMk/>
            <pc:sldMk cId="1301275538" sldId="267"/>
            <ac:spMk id="4098" creationId="{00000000-0000-0000-0000-000000000000}"/>
          </ac:spMkLst>
        </pc:spChg>
        <pc:spChg chg="mod">
          <ac:chgData name="Anthony Quiroz" userId="9e9aa577-8df6-4e09-b12e-b3e1ba5147c4" providerId="ADAL" clId="{1705C01E-E78D-4E32-BBFF-28DA856472E6}" dt="2025-06-30T15:32:32.885" v="2"/>
          <ac:spMkLst>
            <pc:docMk/>
            <pc:sldMk cId="1301275538" sldId="267"/>
            <ac:spMk id="4099" creationId="{00000000-0000-0000-0000-000000000000}"/>
          </ac:spMkLst>
        </pc:spChg>
      </pc:sldChg>
      <pc:sldChg chg="modSp">
        <pc:chgData name="Anthony Quiroz" userId="9e9aa577-8df6-4e09-b12e-b3e1ba5147c4" providerId="ADAL" clId="{1705C01E-E78D-4E32-BBFF-28DA856472E6}" dt="2025-06-30T15:32:32.885" v="2"/>
        <pc:sldMkLst>
          <pc:docMk/>
          <pc:sldMk cId="3033754418" sldId="268"/>
        </pc:sldMkLst>
        <pc:spChg chg="mod">
          <ac:chgData name="Anthony Quiroz" userId="9e9aa577-8df6-4e09-b12e-b3e1ba5147c4" providerId="ADAL" clId="{1705C01E-E78D-4E32-BBFF-28DA856472E6}" dt="2025-06-30T15:32:32.885" v="2"/>
          <ac:spMkLst>
            <pc:docMk/>
            <pc:sldMk cId="3033754418" sldId="268"/>
            <ac:spMk id="11266" creationId="{00000000-0000-0000-0000-000000000000}"/>
          </ac:spMkLst>
        </pc:spChg>
        <pc:spChg chg="mod">
          <ac:chgData name="Anthony Quiroz" userId="9e9aa577-8df6-4e09-b12e-b3e1ba5147c4" providerId="ADAL" clId="{1705C01E-E78D-4E32-BBFF-28DA856472E6}" dt="2025-06-30T15:32:32.885" v="2"/>
          <ac:spMkLst>
            <pc:docMk/>
            <pc:sldMk cId="3033754418" sldId="268"/>
            <ac:spMk id="11267" creationId="{00000000-0000-0000-0000-000000000000}"/>
          </ac:spMkLst>
        </pc:spChg>
      </pc:sldChg>
      <pc:sldChg chg="modSp">
        <pc:chgData name="Anthony Quiroz" userId="9e9aa577-8df6-4e09-b12e-b3e1ba5147c4" providerId="ADAL" clId="{1705C01E-E78D-4E32-BBFF-28DA856472E6}" dt="2025-06-30T15:32:32.885" v="2"/>
        <pc:sldMkLst>
          <pc:docMk/>
          <pc:sldMk cId="2718914916" sldId="269"/>
        </pc:sldMkLst>
        <pc:spChg chg="mod">
          <ac:chgData name="Anthony Quiroz" userId="9e9aa577-8df6-4e09-b12e-b3e1ba5147c4" providerId="ADAL" clId="{1705C01E-E78D-4E32-BBFF-28DA856472E6}" dt="2025-06-30T15:32:32.885" v="2"/>
          <ac:spMkLst>
            <pc:docMk/>
            <pc:sldMk cId="2718914916" sldId="269"/>
            <ac:spMk id="7170" creationId="{00000000-0000-0000-0000-000000000000}"/>
          </ac:spMkLst>
        </pc:spChg>
        <pc:spChg chg="mod">
          <ac:chgData name="Anthony Quiroz" userId="9e9aa577-8df6-4e09-b12e-b3e1ba5147c4" providerId="ADAL" clId="{1705C01E-E78D-4E32-BBFF-28DA856472E6}" dt="2025-06-30T15:32:32.885" v="2"/>
          <ac:spMkLst>
            <pc:docMk/>
            <pc:sldMk cId="2718914916" sldId="269"/>
            <ac:spMk id="7171" creationId="{00000000-0000-0000-0000-000000000000}"/>
          </ac:spMkLst>
        </pc:spChg>
      </pc:sldChg>
      <pc:sldChg chg="modSp">
        <pc:chgData name="Anthony Quiroz" userId="9e9aa577-8df6-4e09-b12e-b3e1ba5147c4" providerId="ADAL" clId="{1705C01E-E78D-4E32-BBFF-28DA856472E6}" dt="2025-06-30T15:32:24.327" v="0"/>
        <pc:sldMkLst>
          <pc:docMk/>
          <pc:sldMk cId="1294575956" sldId="273"/>
        </pc:sldMkLst>
        <pc:spChg chg="mod">
          <ac:chgData name="Anthony Quiroz" userId="9e9aa577-8df6-4e09-b12e-b3e1ba5147c4" providerId="ADAL" clId="{1705C01E-E78D-4E32-BBFF-28DA856472E6}" dt="2025-06-30T15:32:24.327" v="0"/>
          <ac:spMkLst>
            <pc:docMk/>
            <pc:sldMk cId="1294575956" sldId="273"/>
            <ac:spMk id="6" creationId="{0B31CE46-8925-411D-9FF3-D359FEF8782E}"/>
          </ac:spMkLst>
        </pc:spChg>
      </pc:sldChg>
      <pc:sldChg chg="modSp">
        <pc:chgData name="Anthony Quiroz" userId="9e9aa577-8df6-4e09-b12e-b3e1ba5147c4" providerId="ADAL" clId="{1705C01E-E78D-4E32-BBFF-28DA856472E6}" dt="2025-06-30T15:32:32.885" v="2"/>
        <pc:sldMkLst>
          <pc:docMk/>
          <pc:sldMk cId="0" sldId="314"/>
        </pc:sldMkLst>
        <pc:spChg chg="mod">
          <ac:chgData name="Anthony Quiroz" userId="9e9aa577-8df6-4e09-b12e-b3e1ba5147c4" providerId="ADAL" clId="{1705C01E-E78D-4E32-BBFF-28DA856472E6}" dt="2025-06-30T15:32:32.885" v="2"/>
          <ac:spMkLst>
            <pc:docMk/>
            <pc:sldMk cId="0" sldId="314"/>
            <ac:spMk id="4" creationId="{0E472E53-F4AE-C161-1F4D-478CE3DEE864}"/>
          </ac:spMkLst>
        </pc:spChg>
      </pc:sldChg>
      <pc:sldMasterChg chg="addSp modSldLayout">
        <pc:chgData name="Anthony Quiroz" userId="9e9aa577-8df6-4e09-b12e-b3e1ba5147c4" providerId="ADAL" clId="{1705C01E-E78D-4E32-BBFF-28DA856472E6}" dt="2025-06-30T15:32:24.327" v="0"/>
        <pc:sldMasterMkLst>
          <pc:docMk/>
          <pc:sldMasterMk cId="701824771" sldId="2147483713"/>
        </pc:sldMasterMkLst>
        <pc:picChg chg="add">
          <ac:chgData name="Anthony Quiroz" userId="9e9aa577-8df6-4e09-b12e-b3e1ba5147c4" providerId="ADAL" clId="{1705C01E-E78D-4E32-BBFF-28DA856472E6}" dt="2025-06-30T15:32:24.327" v="0"/>
          <ac:picMkLst>
            <pc:docMk/>
            <pc:sldMasterMk cId="701824771" sldId="2147483713"/>
            <ac:picMk id="7" creationId="{6AB8487F-8BBC-1408-A9E8-44B1C7419E79}"/>
          </ac:picMkLst>
        </pc:picChg>
        <pc:picChg chg="add">
          <ac:chgData name="Anthony Quiroz" userId="9e9aa577-8df6-4e09-b12e-b3e1ba5147c4" providerId="ADAL" clId="{1705C01E-E78D-4E32-BBFF-28DA856472E6}" dt="2025-06-30T15:32:24.327" v="0"/>
          <ac:picMkLst>
            <pc:docMk/>
            <pc:sldMasterMk cId="701824771" sldId="2147483713"/>
            <ac:picMk id="9" creationId="{63658F00-A423-BE77-3B86-CD6ED0BEC1B4}"/>
          </ac:picMkLst>
        </pc:picChg>
        <pc:picChg chg="add">
          <ac:chgData name="Anthony Quiroz" userId="9e9aa577-8df6-4e09-b12e-b3e1ba5147c4" providerId="ADAL" clId="{1705C01E-E78D-4E32-BBFF-28DA856472E6}" dt="2025-06-30T15:32:24.327" v="0"/>
          <ac:picMkLst>
            <pc:docMk/>
            <pc:sldMasterMk cId="701824771" sldId="2147483713"/>
            <ac:picMk id="11" creationId="{18523748-B57D-95BC-4991-D64191380287}"/>
          </ac:picMkLst>
        </pc:picChg>
        <pc:sldLayoutChg chg="addSp">
          <pc:chgData name="Anthony Quiroz" userId="9e9aa577-8df6-4e09-b12e-b3e1ba5147c4" providerId="ADAL" clId="{1705C01E-E78D-4E32-BBFF-28DA856472E6}" dt="2025-06-30T15:32:24.327" v="0"/>
          <pc:sldLayoutMkLst>
            <pc:docMk/>
            <pc:sldMasterMk cId="701824771" sldId="2147483713"/>
            <pc:sldLayoutMk cId="2671429707" sldId="2147483725"/>
          </pc:sldLayoutMkLst>
          <pc:spChg chg="add">
            <ac:chgData name="Anthony Quiroz" userId="9e9aa577-8df6-4e09-b12e-b3e1ba5147c4" providerId="ADAL" clId="{1705C01E-E78D-4E32-BBFF-28DA856472E6}" dt="2025-06-30T15:32:24.327" v="0"/>
            <ac:spMkLst>
              <pc:docMk/>
              <pc:sldMasterMk cId="701824771" sldId="2147483713"/>
              <pc:sldLayoutMk cId="2671429707" sldId="2147483725"/>
              <ac:spMk id="4" creationId="{2C810704-1E24-5BD6-559D-4E420F5EF522}"/>
            </ac:spMkLst>
          </pc:spChg>
          <pc:picChg chg="add">
            <ac:chgData name="Anthony Quiroz" userId="9e9aa577-8df6-4e09-b12e-b3e1ba5147c4" providerId="ADAL" clId="{1705C01E-E78D-4E32-BBFF-28DA856472E6}" dt="2025-06-30T15:32:24.327" v="0"/>
            <ac:picMkLst>
              <pc:docMk/>
              <pc:sldMasterMk cId="701824771" sldId="2147483713"/>
              <pc:sldLayoutMk cId="2671429707" sldId="2147483725"/>
              <ac:picMk id="2" creationId="{852BCAFB-DFF9-9933-D959-60B02232AFA5}"/>
            </ac:picMkLst>
          </pc:picChg>
          <pc:picChg chg="add">
            <ac:chgData name="Anthony Quiroz" userId="9e9aa577-8df6-4e09-b12e-b3e1ba5147c4" providerId="ADAL" clId="{1705C01E-E78D-4E32-BBFF-28DA856472E6}" dt="2025-06-30T15:32:24.327" v="0"/>
            <ac:picMkLst>
              <pc:docMk/>
              <pc:sldMasterMk cId="701824771" sldId="2147483713"/>
              <pc:sldLayoutMk cId="2671429707" sldId="2147483725"/>
              <ac:picMk id="5" creationId="{4CFA033A-0660-A43B-88AC-AB6FFF1BDD4F}"/>
            </ac:picMkLst>
          </pc:picChg>
          <pc:picChg chg="add">
            <ac:chgData name="Anthony Quiroz" userId="9e9aa577-8df6-4e09-b12e-b3e1ba5147c4" providerId="ADAL" clId="{1705C01E-E78D-4E32-BBFF-28DA856472E6}" dt="2025-06-30T15:32:24.327" v="0"/>
            <ac:picMkLst>
              <pc:docMk/>
              <pc:sldMasterMk cId="701824771" sldId="2147483713"/>
              <pc:sldLayoutMk cId="2671429707" sldId="2147483725"/>
              <ac:picMk id="7" creationId="{22A66708-5731-33AB-60B1-93FBEF6C3BD5}"/>
            </ac:picMkLst>
          </pc:picChg>
        </pc:sldLayoutChg>
      </pc:sldMasterChg>
    </pc:docChg>
  </pc:docChgLst>
  <pc:docChgLst>
    <pc:chgData name="Joseph MacAdam" userId="bdcfcd3f-81bf-4584-8271-fe9093ebec4c" providerId="ADAL" clId="{E52E1244-3376-4983-AB33-388E3CCC348B}"/>
    <pc:docChg chg="undo custSel addSld delSld modSld">
      <pc:chgData name="Joseph MacAdam" userId="bdcfcd3f-81bf-4584-8271-fe9093ebec4c" providerId="ADAL" clId="{E52E1244-3376-4983-AB33-388E3CCC348B}" dt="2023-02-06T13:19:09.875" v="179" actId="207"/>
      <pc:docMkLst>
        <pc:docMk/>
      </pc:docMkLst>
      <pc:sldChg chg="modSp mod modNotesTx">
        <pc:chgData name="Joseph MacAdam" userId="bdcfcd3f-81bf-4584-8271-fe9093ebec4c" providerId="ADAL" clId="{E52E1244-3376-4983-AB33-388E3CCC348B}" dt="2023-02-01T16:40:47.596" v="2" actId="20577"/>
        <pc:sldMkLst>
          <pc:docMk/>
          <pc:sldMk cId="3143466798" sldId="257"/>
        </pc:sldMkLst>
      </pc:sldChg>
      <pc:sldChg chg="modSp mod">
        <pc:chgData name="Joseph MacAdam" userId="bdcfcd3f-81bf-4584-8271-fe9093ebec4c" providerId="ADAL" clId="{E52E1244-3376-4983-AB33-388E3CCC348B}" dt="2023-02-01T16:58:08.198" v="178" actId="108"/>
        <pc:sldMkLst>
          <pc:docMk/>
          <pc:sldMk cId="426861132" sldId="259"/>
        </pc:sldMkLst>
      </pc:sldChg>
      <pc:sldChg chg="del">
        <pc:chgData name="Joseph MacAdam" userId="bdcfcd3f-81bf-4584-8271-fe9093ebec4c" providerId="ADAL" clId="{E52E1244-3376-4983-AB33-388E3CCC348B}" dt="2023-02-01T16:51:23.973" v="147" actId="47"/>
        <pc:sldMkLst>
          <pc:docMk/>
          <pc:sldMk cId="1764644735" sldId="260"/>
        </pc:sldMkLst>
      </pc:sldChg>
      <pc:sldChg chg="modSp mod modNotes">
        <pc:chgData name="Joseph MacAdam" userId="bdcfcd3f-81bf-4584-8271-fe9093ebec4c" providerId="ADAL" clId="{E52E1244-3376-4983-AB33-388E3CCC348B}" dt="2023-02-01T16:57:54.239" v="176" actId="692"/>
        <pc:sldMkLst>
          <pc:docMk/>
          <pc:sldMk cId="3674107651" sldId="263"/>
        </pc:sldMkLst>
      </pc:sldChg>
      <pc:sldChg chg="del">
        <pc:chgData name="Joseph MacAdam" userId="bdcfcd3f-81bf-4584-8271-fe9093ebec4c" providerId="ADAL" clId="{E52E1244-3376-4983-AB33-388E3CCC348B}" dt="2023-02-01T16:57:30.951" v="174" actId="47"/>
        <pc:sldMkLst>
          <pc:docMk/>
          <pc:sldMk cId="587129596" sldId="264"/>
        </pc:sldMkLst>
      </pc:sldChg>
      <pc:sldChg chg="modSp mod modNotesTx">
        <pc:chgData name="Joseph MacAdam" userId="bdcfcd3f-81bf-4584-8271-fe9093ebec4c" providerId="ADAL" clId="{E52E1244-3376-4983-AB33-388E3CCC348B}" dt="2023-02-01T16:48:09.724" v="94" actId="20577"/>
        <pc:sldMkLst>
          <pc:docMk/>
          <pc:sldMk cId="2688680589" sldId="265"/>
        </pc:sldMkLst>
      </pc:sldChg>
      <pc:sldChg chg="modSp mod">
        <pc:chgData name="Joseph MacAdam" userId="bdcfcd3f-81bf-4584-8271-fe9093ebec4c" providerId="ADAL" clId="{E52E1244-3376-4983-AB33-388E3CCC348B}" dt="2023-02-01T16:45:47.832" v="84" actId="20577"/>
        <pc:sldMkLst>
          <pc:docMk/>
          <pc:sldMk cId="4114840476" sldId="266"/>
        </pc:sldMkLst>
      </pc:sldChg>
      <pc:sldChg chg="modSp mod">
        <pc:chgData name="Joseph MacAdam" userId="bdcfcd3f-81bf-4584-8271-fe9093ebec4c" providerId="ADAL" clId="{E52E1244-3376-4983-AB33-388E3CCC348B}" dt="2023-02-06T13:19:09.875" v="179" actId="207"/>
        <pc:sldMkLst>
          <pc:docMk/>
          <pc:sldMk cId="1301275538" sldId="267"/>
        </pc:sldMkLst>
      </pc:sldChg>
      <pc:sldChg chg="modSp mod">
        <pc:chgData name="Joseph MacAdam" userId="bdcfcd3f-81bf-4584-8271-fe9093ebec4c" providerId="ADAL" clId="{E52E1244-3376-4983-AB33-388E3CCC348B}" dt="2023-02-01T16:43:15.822" v="59" actId="20577"/>
        <pc:sldMkLst>
          <pc:docMk/>
          <pc:sldMk cId="3033754418" sldId="268"/>
        </pc:sldMkLst>
      </pc:sldChg>
      <pc:sldChg chg="modSp mod">
        <pc:chgData name="Joseph MacAdam" userId="bdcfcd3f-81bf-4584-8271-fe9093ebec4c" providerId="ADAL" clId="{E52E1244-3376-4983-AB33-388E3CCC348B}" dt="2023-02-01T16:42:46.798" v="57" actId="20577"/>
        <pc:sldMkLst>
          <pc:docMk/>
          <pc:sldMk cId="2718914916" sldId="269"/>
        </pc:sldMkLst>
      </pc:sldChg>
      <pc:sldChg chg="addSp modSp mod modNotesTx">
        <pc:chgData name="Joseph MacAdam" userId="bdcfcd3f-81bf-4584-8271-fe9093ebec4c" providerId="ADAL" clId="{E52E1244-3376-4983-AB33-388E3CCC348B}" dt="2023-02-01T16:58:00.028" v="177" actId="108"/>
        <pc:sldMkLst>
          <pc:docMk/>
          <pc:sldMk cId="1440208763" sldId="270"/>
        </pc:sldMkLst>
      </pc:sldChg>
      <pc:sldChg chg="delSp add del mod delAnim">
        <pc:chgData name="Joseph MacAdam" userId="bdcfcd3f-81bf-4584-8271-fe9093ebec4c" providerId="ADAL" clId="{E52E1244-3376-4983-AB33-388E3CCC348B}" dt="2023-02-01T16:54:48.426" v="172" actId="47"/>
        <pc:sldMkLst>
          <pc:docMk/>
          <pc:sldMk cId="2093361160" sldId="271"/>
        </pc:sldMkLst>
      </pc:sldChg>
      <pc:sldChg chg="delSp modSp mod">
        <pc:chgData name="Joseph MacAdam" userId="bdcfcd3f-81bf-4584-8271-fe9093ebec4c" providerId="ADAL" clId="{E52E1244-3376-4983-AB33-388E3CCC348B}" dt="2023-02-01T16:55:05.685" v="173" actId="207"/>
        <pc:sldMkLst>
          <pc:docMk/>
          <pc:sldMk cId="0" sldId="314"/>
        </pc:sldMkLst>
      </pc:sldChg>
    </pc:docChg>
  </pc:docChgLst>
  <pc:docChgLst>
    <pc:chgData name="Mandy Galante" userId="S::mandy.galante@cyber.org::0be3ad11-e8a8-4900-a219-cfe386c93973" providerId="AD" clId="Web-{028666C6-8DEC-8B9E-A3B4-4599228DDEE7}"/>
    <pc:docChg chg="modSld">
      <pc:chgData name="Mandy Galante" userId="S::mandy.galante@cyber.org::0be3ad11-e8a8-4900-a219-cfe386c93973" providerId="AD" clId="Web-{028666C6-8DEC-8B9E-A3B4-4599228DDEE7}" dt="2023-01-17T15:50:08.254" v="28" actId="20577"/>
      <pc:docMkLst>
        <pc:docMk/>
      </pc:docMkLst>
      <pc:sldChg chg="modSp">
        <pc:chgData name="Mandy Galante" userId="S::mandy.galante@cyber.org::0be3ad11-e8a8-4900-a219-cfe386c93973" providerId="AD" clId="Web-{028666C6-8DEC-8B9E-A3B4-4599228DDEE7}" dt="2023-01-17T15:48:28.970" v="24" actId="14100"/>
        <pc:sldMkLst>
          <pc:docMk/>
          <pc:sldMk cId="426861132" sldId="259"/>
        </pc:sldMkLst>
      </pc:sldChg>
      <pc:sldChg chg="modSp">
        <pc:chgData name="Mandy Galante" userId="S::mandy.galante@cyber.org::0be3ad11-e8a8-4900-a219-cfe386c93973" providerId="AD" clId="Web-{028666C6-8DEC-8B9E-A3B4-4599228DDEE7}" dt="2023-01-17T15:50:08.254" v="28" actId="20577"/>
        <pc:sldMkLst>
          <pc:docMk/>
          <pc:sldMk cId="1301275538" sldId="267"/>
        </pc:sldMkLst>
      </pc:sldChg>
      <pc:sldChg chg="modSp">
        <pc:chgData name="Mandy Galante" userId="S::mandy.galante@cyber.org::0be3ad11-e8a8-4900-a219-cfe386c93973" providerId="AD" clId="Web-{028666C6-8DEC-8B9E-A3B4-4599228DDEE7}" dt="2023-01-17T15:49:27.065" v="25"/>
        <pc:sldMkLst>
          <pc:docMk/>
          <pc:sldMk cId="3033754418" sldId="268"/>
        </pc:sldMkLst>
      </pc:sldChg>
      <pc:sldChg chg="modSp">
        <pc:chgData name="Mandy Galante" userId="S::mandy.galante@cyber.org::0be3ad11-e8a8-4900-a219-cfe386c93973" providerId="AD" clId="Web-{028666C6-8DEC-8B9E-A3B4-4599228DDEE7}" dt="2023-01-17T15:49:38.034" v="26"/>
        <pc:sldMkLst>
          <pc:docMk/>
          <pc:sldMk cId="2718914916" sldId="269"/>
        </pc:sldMkLst>
      </pc:sldChg>
    </pc:docChg>
  </pc:docChgLst>
  <pc:docChgLst>
    <pc:chgData name="Mandy Galante" userId="S::mandy.galante@cyber.org::0be3ad11-e8a8-4900-a219-cfe386c93973" providerId="AD" clId="Web-{96B7E842-A06D-757B-30A7-608308130EC9}"/>
    <pc:docChg chg="modSld">
      <pc:chgData name="Mandy Galante" userId="S::mandy.galante@cyber.org::0be3ad11-e8a8-4900-a219-cfe386c93973" providerId="AD" clId="Web-{96B7E842-A06D-757B-30A7-608308130EC9}" dt="2023-02-01T18:24:31.492" v="0" actId="14100"/>
      <pc:docMkLst>
        <pc:docMk/>
      </pc:docMkLst>
      <pc:sldChg chg="modSp">
        <pc:chgData name="Mandy Galante" userId="S::mandy.galante@cyber.org::0be3ad11-e8a8-4900-a219-cfe386c93973" providerId="AD" clId="Web-{96B7E842-A06D-757B-30A7-608308130EC9}" dt="2023-02-01T18:24:31.492" v="0" actId="14100"/>
        <pc:sldMkLst>
          <pc:docMk/>
          <pc:sldMk cId="1440208763" sldId="270"/>
        </pc:sldMkLst>
      </pc:sldChg>
    </pc:docChg>
  </pc:docChgLst>
  <pc:docChgLst>
    <pc:chgData name="Linda Morgan" userId="827612fd-6323-470c-90b3-9d7d5ef6bc5c" providerId="ADAL" clId="{2F6FA8A4-67C8-4746-9268-4CC4D53A863E}"/>
    <pc:docChg chg="undo redo custSel delSld modSld">
      <pc:chgData name="Linda Morgan" userId="827612fd-6323-470c-90b3-9d7d5ef6bc5c" providerId="ADAL" clId="{2F6FA8A4-67C8-4746-9268-4CC4D53A863E}" dt="2024-02-29T14:06:24.087" v="418" actId="12"/>
      <pc:docMkLst>
        <pc:docMk/>
      </pc:docMkLst>
      <pc:sldChg chg="addSp delSp modSp mod chgLayout">
        <pc:chgData name="Linda Morgan" userId="827612fd-6323-470c-90b3-9d7d5ef6bc5c" providerId="ADAL" clId="{2F6FA8A4-67C8-4746-9268-4CC4D53A863E}" dt="2024-02-29T14:05:22.580" v="410" actId="12"/>
        <pc:sldMkLst>
          <pc:docMk/>
          <pc:sldMk cId="426861132" sldId="259"/>
        </pc:sldMkLst>
      </pc:sldChg>
      <pc:sldChg chg="delSp modSp mod chgLayout">
        <pc:chgData name="Linda Morgan" userId="827612fd-6323-470c-90b3-9d7d5ef6bc5c" providerId="ADAL" clId="{2F6FA8A4-67C8-4746-9268-4CC4D53A863E}" dt="2024-02-29T14:06:24.087" v="418" actId="12"/>
        <pc:sldMkLst>
          <pc:docMk/>
          <pc:sldMk cId="712957873" sldId="261"/>
        </pc:sldMkLst>
      </pc:sldChg>
      <pc:sldChg chg="delSp modSp mod chgLayout">
        <pc:chgData name="Linda Morgan" userId="827612fd-6323-470c-90b3-9d7d5ef6bc5c" providerId="ADAL" clId="{2F6FA8A4-67C8-4746-9268-4CC4D53A863E}" dt="2024-02-29T14:06:16.465" v="417" actId="12"/>
        <pc:sldMkLst>
          <pc:docMk/>
          <pc:sldMk cId="780943526" sldId="262"/>
        </pc:sldMkLst>
      </pc:sldChg>
      <pc:sldChg chg="delSp modSp mod chgLayout">
        <pc:chgData name="Linda Morgan" userId="827612fd-6323-470c-90b3-9d7d5ef6bc5c" providerId="ADAL" clId="{2F6FA8A4-67C8-4746-9268-4CC4D53A863E}" dt="2024-02-29T14:06:09.262" v="416" actId="12"/>
        <pc:sldMkLst>
          <pc:docMk/>
          <pc:sldMk cId="3674107651" sldId="263"/>
        </pc:sldMkLst>
      </pc:sldChg>
      <pc:sldChg chg="delSp modSp mod chgLayout">
        <pc:chgData name="Linda Morgan" userId="827612fd-6323-470c-90b3-9d7d5ef6bc5c" providerId="ADAL" clId="{2F6FA8A4-67C8-4746-9268-4CC4D53A863E}" dt="2024-02-29T14:05:56.978" v="414" actId="12"/>
        <pc:sldMkLst>
          <pc:docMk/>
          <pc:sldMk cId="2688680589" sldId="265"/>
        </pc:sldMkLst>
      </pc:sldChg>
      <pc:sldChg chg="delSp modSp mod chgLayout">
        <pc:chgData name="Linda Morgan" userId="827612fd-6323-470c-90b3-9d7d5ef6bc5c" providerId="ADAL" clId="{2F6FA8A4-67C8-4746-9268-4CC4D53A863E}" dt="2024-02-29T14:05:49.294" v="413" actId="12"/>
        <pc:sldMkLst>
          <pc:docMk/>
          <pc:sldMk cId="4114840476" sldId="266"/>
        </pc:sldMkLst>
      </pc:sldChg>
      <pc:sldChg chg="delSp modSp mod chgLayout">
        <pc:chgData name="Linda Morgan" userId="827612fd-6323-470c-90b3-9d7d5ef6bc5c" providerId="ADAL" clId="{2F6FA8A4-67C8-4746-9268-4CC4D53A863E}" dt="2024-02-29T14:05:41.275" v="412" actId="12"/>
        <pc:sldMkLst>
          <pc:docMk/>
          <pc:sldMk cId="1301275538" sldId="267"/>
        </pc:sldMkLst>
      </pc:sldChg>
      <pc:sldChg chg="delSp modSp mod chgLayout">
        <pc:chgData name="Linda Morgan" userId="827612fd-6323-470c-90b3-9d7d5ef6bc5c" providerId="ADAL" clId="{2F6FA8A4-67C8-4746-9268-4CC4D53A863E}" dt="2024-02-29T14:05:32.124" v="411" actId="12"/>
        <pc:sldMkLst>
          <pc:docMk/>
          <pc:sldMk cId="3033754418" sldId="268"/>
        </pc:sldMkLst>
      </pc:sldChg>
      <pc:sldChg chg="delSp modSp mod chgLayout">
        <pc:chgData name="Linda Morgan" userId="827612fd-6323-470c-90b3-9d7d5ef6bc5c" providerId="ADAL" clId="{2F6FA8A4-67C8-4746-9268-4CC4D53A863E}" dt="2024-02-28T18:14:48.717" v="56" actId="478"/>
        <pc:sldMkLst>
          <pc:docMk/>
          <pc:sldMk cId="2718914916" sldId="269"/>
        </pc:sldMkLst>
      </pc:sldChg>
      <pc:sldChg chg="addSp delSp modSp del mod modAnim chgLayout">
        <pc:chgData name="Linda Morgan" userId="827612fd-6323-470c-90b3-9d7d5ef6bc5c" providerId="ADAL" clId="{2F6FA8A4-67C8-4746-9268-4CC4D53A863E}" dt="2024-02-28T19:50:35.077" v="386" actId="962"/>
        <pc:sldMkLst>
          <pc:docMk/>
          <pc:sldMk cId="0" sldId="314"/>
        </pc:sldMkLst>
      </pc:sldChg>
    </pc:docChg>
  </pc:docChgLst>
  <pc:docChgLst>
    <pc:chgData name="Jonathan Bartles" userId="S::jonathan.bartles@cyber.org::55b54e76-03fd-4206-b455-5fb72122207f" providerId="AD" clId="Web-{774D4573-60EC-5102-6CEC-649DA9A2084C}"/>
    <pc:docChg chg="addSld delSld modSld addMainMaster">
      <pc:chgData name="Jonathan Bartles" userId="S::jonathan.bartles@cyber.org::55b54e76-03fd-4206-b455-5fb72122207f" providerId="AD" clId="Web-{774D4573-60EC-5102-6CEC-649DA9A2084C}" dt="2024-10-04T15:19:06.557" v="3"/>
      <pc:docMkLst>
        <pc:docMk/>
      </pc:docMkLst>
      <pc:sldChg chg="del">
        <pc:chgData name="Jonathan Bartles" userId="S::jonathan.bartles@cyber.org::55b54e76-03fd-4206-b455-5fb72122207f" providerId="AD" clId="Web-{774D4573-60EC-5102-6CEC-649DA9A2084C}" dt="2024-10-04T15:19:06.557" v="3"/>
        <pc:sldMkLst>
          <pc:docMk/>
          <pc:sldMk cId="3143466798" sldId="257"/>
        </pc:sldMkLst>
      </pc:sldChg>
      <pc:sldChg chg="modSp add">
        <pc:chgData name="Jonathan Bartles" userId="S::jonathan.bartles@cyber.org::55b54e76-03fd-4206-b455-5fb72122207f" providerId="AD" clId="Web-{774D4573-60EC-5102-6CEC-649DA9A2084C}" dt="2024-10-04T15:19:04.619" v="2" actId="20577"/>
        <pc:sldMkLst>
          <pc:docMk/>
          <pc:sldMk cId="1294575956" sldId="273"/>
        </pc:sldMkLst>
      </pc:sldChg>
      <pc:sldMasterChg chg="add addSldLayout">
        <pc:chgData name="Jonathan Bartles" userId="S::jonathan.bartles@cyber.org::55b54e76-03fd-4206-b455-5fb72122207f" providerId="AD" clId="Web-{774D4573-60EC-5102-6CEC-649DA9A2084C}" dt="2024-10-04T15:18:57.525" v="0"/>
        <pc:sldMasterMkLst>
          <pc:docMk/>
          <pc:sldMasterMk cId="2203765053" sldId="2147483700"/>
        </pc:sldMasterMkLst>
        <pc:sldLayoutChg chg="add">
          <pc:chgData name="Jonathan Bartles" userId="S::jonathan.bartles@cyber.org::55b54e76-03fd-4206-b455-5fb72122207f" providerId="AD" clId="Web-{774D4573-60EC-5102-6CEC-649DA9A2084C}" dt="2024-10-04T15:18:57.525" v="0"/>
          <pc:sldLayoutMkLst>
            <pc:docMk/>
            <pc:sldMasterMk cId="701824771" sldId="2147483713"/>
            <pc:sldLayoutMk cId="3604322381" sldId="2147483685"/>
          </pc:sldLayoutMkLst>
        </pc:sldLayoutChg>
        <pc:sldLayoutChg chg="add">
          <pc:chgData name="Jonathan Bartles" userId="S::jonathan.bartles@cyber.org::55b54e76-03fd-4206-b455-5fb72122207f" providerId="AD" clId="Web-{774D4573-60EC-5102-6CEC-649DA9A2084C}" dt="2024-10-04T15:18:57.525" v="0"/>
          <pc:sldLayoutMkLst>
            <pc:docMk/>
            <pc:sldMasterMk cId="701824771" sldId="2147483713"/>
            <pc:sldLayoutMk cId="2002376664" sldId="2147483686"/>
          </pc:sldLayoutMkLst>
        </pc:sldLayoutChg>
        <pc:sldLayoutChg chg="add">
          <pc:chgData name="Jonathan Bartles" userId="S::jonathan.bartles@cyber.org::55b54e76-03fd-4206-b455-5fb72122207f" providerId="AD" clId="Web-{774D4573-60EC-5102-6CEC-649DA9A2084C}" dt="2024-10-04T15:18:57.525" v="0"/>
          <pc:sldLayoutMkLst>
            <pc:docMk/>
            <pc:sldMasterMk cId="701824771" sldId="2147483713"/>
            <pc:sldLayoutMk cId="1176453627" sldId="2147483699"/>
          </pc:sldLayoutMkLst>
        </pc:sldLayoutChg>
        <pc:sldLayoutChg chg="add">
          <pc:chgData name="Jonathan Bartles" userId="S::jonathan.bartles@cyber.org::55b54e76-03fd-4206-b455-5fb72122207f" providerId="AD" clId="Web-{774D4573-60EC-5102-6CEC-649DA9A2084C}" dt="2024-10-04T15:18:57.525" v="0"/>
          <pc:sldLayoutMkLst>
            <pc:docMk/>
            <pc:sldMasterMk cId="2203765053" sldId="2147483700"/>
            <pc:sldLayoutMk cId="477961201" sldId="2147483701"/>
          </pc:sldLayoutMkLst>
        </pc:sldLayoutChg>
        <pc:sldLayoutChg chg="add">
          <pc:chgData name="Jonathan Bartles" userId="S::jonathan.bartles@cyber.org::55b54e76-03fd-4206-b455-5fb72122207f" providerId="AD" clId="Web-{774D4573-60EC-5102-6CEC-649DA9A2084C}" dt="2024-10-04T15:18:57.525" v="0"/>
          <pc:sldLayoutMkLst>
            <pc:docMk/>
            <pc:sldMasterMk cId="2203765053" sldId="2147483700"/>
            <pc:sldLayoutMk cId="2277099794" sldId="2147483702"/>
          </pc:sldLayoutMkLst>
        </pc:sldLayoutChg>
        <pc:sldLayoutChg chg="add">
          <pc:chgData name="Jonathan Bartles" userId="S::jonathan.bartles@cyber.org::55b54e76-03fd-4206-b455-5fb72122207f" providerId="AD" clId="Web-{774D4573-60EC-5102-6CEC-649DA9A2084C}" dt="2024-10-04T15:18:57.525" v="0"/>
          <pc:sldLayoutMkLst>
            <pc:docMk/>
            <pc:sldMasterMk cId="2203765053" sldId="2147483700"/>
            <pc:sldLayoutMk cId="3514498716" sldId="2147483703"/>
          </pc:sldLayoutMkLst>
        </pc:sldLayoutChg>
        <pc:sldLayoutChg chg="add">
          <pc:chgData name="Jonathan Bartles" userId="S::jonathan.bartles@cyber.org::55b54e76-03fd-4206-b455-5fb72122207f" providerId="AD" clId="Web-{774D4573-60EC-5102-6CEC-649DA9A2084C}" dt="2024-10-04T15:18:57.525" v="0"/>
          <pc:sldLayoutMkLst>
            <pc:docMk/>
            <pc:sldMasterMk cId="2203765053" sldId="2147483700"/>
            <pc:sldLayoutMk cId="200329630" sldId="2147483704"/>
          </pc:sldLayoutMkLst>
        </pc:sldLayoutChg>
        <pc:sldLayoutChg chg="add">
          <pc:chgData name="Jonathan Bartles" userId="S::jonathan.bartles@cyber.org::55b54e76-03fd-4206-b455-5fb72122207f" providerId="AD" clId="Web-{774D4573-60EC-5102-6CEC-649DA9A2084C}" dt="2024-10-04T15:18:57.525" v="0"/>
          <pc:sldLayoutMkLst>
            <pc:docMk/>
            <pc:sldMasterMk cId="701824771" sldId="2147483713"/>
            <pc:sldLayoutMk cId="1763920854" sldId="2147483705"/>
          </pc:sldLayoutMkLst>
        </pc:sldLayoutChg>
        <pc:sldLayoutChg chg="add">
          <pc:chgData name="Jonathan Bartles" userId="S::jonathan.bartles@cyber.org::55b54e76-03fd-4206-b455-5fb72122207f" providerId="AD" clId="Web-{774D4573-60EC-5102-6CEC-649DA9A2084C}" dt="2024-10-04T15:18:57.525" v="0"/>
          <pc:sldLayoutMkLst>
            <pc:docMk/>
            <pc:sldMasterMk cId="2203765053" sldId="2147483700"/>
            <pc:sldLayoutMk cId="4216988659" sldId="2147483706"/>
          </pc:sldLayoutMkLst>
        </pc:sldLayoutChg>
        <pc:sldLayoutChg chg="add">
          <pc:chgData name="Jonathan Bartles" userId="S::jonathan.bartles@cyber.org::55b54e76-03fd-4206-b455-5fb72122207f" providerId="AD" clId="Web-{774D4573-60EC-5102-6CEC-649DA9A2084C}" dt="2024-10-04T15:18:57.525" v="0"/>
          <pc:sldLayoutMkLst>
            <pc:docMk/>
            <pc:sldMasterMk cId="2203765053" sldId="2147483700"/>
            <pc:sldLayoutMk cId="2192033621" sldId="2147483707"/>
          </pc:sldLayoutMkLst>
        </pc:sldLayoutChg>
        <pc:sldLayoutChg chg="add">
          <pc:chgData name="Jonathan Bartles" userId="S::jonathan.bartles@cyber.org::55b54e76-03fd-4206-b455-5fb72122207f" providerId="AD" clId="Web-{774D4573-60EC-5102-6CEC-649DA9A2084C}" dt="2024-10-04T15:18:57.525" v="0"/>
          <pc:sldLayoutMkLst>
            <pc:docMk/>
            <pc:sldMasterMk cId="2203765053" sldId="2147483700"/>
            <pc:sldLayoutMk cId="72612460" sldId="2147483708"/>
          </pc:sldLayoutMkLst>
        </pc:sldLayoutChg>
        <pc:sldLayoutChg chg="add">
          <pc:chgData name="Jonathan Bartles" userId="S::jonathan.bartles@cyber.org::55b54e76-03fd-4206-b455-5fb72122207f" providerId="AD" clId="Web-{774D4573-60EC-5102-6CEC-649DA9A2084C}" dt="2024-10-04T15:18:57.525" v="0"/>
          <pc:sldLayoutMkLst>
            <pc:docMk/>
            <pc:sldMasterMk cId="2203765053" sldId="2147483700"/>
            <pc:sldLayoutMk cId="83674251" sldId="2147483709"/>
          </pc:sldLayoutMkLst>
        </pc:sldLayoutChg>
        <pc:sldLayoutChg chg="add">
          <pc:chgData name="Jonathan Bartles" userId="S::jonathan.bartles@cyber.org::55b54e76-03fd-4206-b455-5fb72122207f" providerId="AD" clId="Web-{774D4573-60EC-5102-6CEC-649DA9A2084C}" dt="2024-10-04T15:18:57.525" v="0"/>
          <pc:sldLayoutMkLst>
            <pc:docMk/>
            <pc:sldMasterMk cId="2203765053" sldId="2147483700"/>
            <pc:sldLayoutMk cId="3325059302" sldId="2147483710"/>
          </pc:sldLayoutMkLst>
        </pc:sldLayoutChg>
        <pc:sldLayoutChg chg="add">
          <pc:chgData name="Jonathan Bartles" userId="S::jonathan.bartles@cyber.org::55b54e76-03fd-4206-b455-5fb72122207f" providerId="AD" clId="Web-{774D4573-60EC-5102-6CEC-649DA9A2084C}" dt="2024-10-04T15:18:57.525" v="0"/>
          <pc:sldLayoutMkLst>
            <pc:docMk/>
            <pc:sldMasterMk cId="2203765053" sldId="2147483700"/>
            <pc:sldLayoutMk cId="352522658" sldId="2147483711"/>
          </pc:sldLayoutMkLst>
        </pc:sldLayoutChg>
        <pc:sldLayoutChg chg="add">
          <pc:chgData name="Jonathan Bartles" userId="S::jonathan.bartles@cyber.org::55b54e76-03fd-4206-b455-5fb72122207f" providerId="AD" clId="Web-{774D4573-60EC-5102-6CEC-649DA9A2084C}" dt="2024-10-04T15:18:57.525" v="0"/>
          <pc:sldLayoutMkLst>
            <pc:docMk/>
            <pc:sldMasterMk cId="701824771" sldId="2147483713"/>
            <pc:sldLayoutMk cId="1176453627" sldId="2147483712"/>
          </pc:sldLayoutMkLst>
        </pc:sldLayoutChg>
      </pc:sldMasterChg>
    </pc:docChg>
  </pc:docChgLst>
  <pc:docChgLst>
    <pc:chgData name="Charlene Cooper" userId="0781e35b-6c20-42c1-84c0-3107ff6be4ea" providerId="ADAL" clId="{40ADC25A-BC76-48FA-A070-EB4038D0F27D}"/>
    <pc:docChg chg="undo custSel modSld">
      <pc:chgData name="Charlene Cooper" userId="0781e35b-6c20-42c1-84c0-3107ff6be4ea" providerId="ADAL" clId="{40ADC25A-BC76-48FA-A070-EB4038D0F27D}" dt="2024-02-27T23:26:06.031" v="550" actId="33553"/>
      <pc:docMkLst>
        <pc:docMk/>
      </pc:docMkLst>
      <pc:sldChg chg="modSp mod">
        <pc:chgData name="Charlene Cooper" userId="0781e35b-6c20-42c1-84c0-3107ff6be4ea" providerId="ADAL" clId="{40ADC25A-BC76-48FA-A070-EB4038D0F27D}" dt="2024-02-27T23:26:03.441" v="549" actId="33553"/>
        <pc:sldMkLst>
          <pc:docMk/>
          <pc:sldMk cId="3143466798" sldId="257"/>
        </pc:sldMkLst>
      </pc:sldChg>
      <pc:sldChg chg="modSp mod">
        <pc:chgData name="Charlene Cooper" userId="0781e35b-6c20-42c1-84c0-3107ff6be4ea" providerId="ADAL" clId="{40ADC25A-BC76-48FA-A070-EB4038D0F27D}" dt="2024-02-27T23:24:48.015" v="507" actId="962"/>
        <pc:sldMkLst>
          <pc:docMk/>
          <pc:sldMk cId="426861132" sldId="259"/>
        </pc:sldMkLst>
      </pc:sldChg>
      <pc:sldChg chg="modSp mod">
        <pc:chgData name="Charlene Cooper" userId="0781e35b-6c20-42c1-84c0-3107ff6be4ea" providerId="ADAL" clId="{40ADC25A-BC76-48FA-A070-EB4038D0F27D}" dt="2024-02-27T23:26:06.031" v="550" actId="33553"/>
        <pc:sldMkLst>
          <pc:docMk/>
          <pc:sldMk cId="1440208763" sldId="270"/>
        </pc:sldMkLst>
      </pc:sldChg>
      <pc:sldChg chg="modSp mod">
        <pc:chgData name="Charlene Cooper" userId="0781e35b-6c20-42c1-84c0-3107ff6be4ea" providerId="ADAL" clId="{40ADC25A-BC76-48FA-A070-EB4038D0F27D}" dt="2024-02-27T23:25:59.300" v="548" actId="962"/>
        <pc:sldMkLst>
          <pc:docMk/>
          <pc:sldMk cId="0" sldId="314"/>
        </pc:sldMkLst>
      </pc:sldChg>
    </pc:docChg>
  </pc:docChgLst>
  <pc:docChgLst>
    <pc:chgData name="Jonathan Bartles" userId="S::jonathan.bartles@cyber.org::55b54e76-03fd-4206-b455-5fb72122207f" providerId="AD" clId="Web-{D331268D-F537-168F-7169-7C74608343BC}"/>
    <pc:docChg chg="addSld delSld modSld">
      <pc:chgData name="Jonathan Bartles" userId="S::jonathan.bartles@cyber.org::55b54e76-03fd-4206-b455-5fb72122207f" providerId="AD" clId="Web-{D331268D-F537-168F-7169-7C74608343BC}" dt="2024-10-04T17:11:33.889" v="8" actId="1076"/>
      <pc:docMkLst>
        <pc:docMk/>
      </pc:docMkLst>
      <pc:sldChg chg="addSp delSp modSp mod modClrScheme chgLayout">
        <pc:chgData name="Jonathan Bartles" userId="S::jonathan.bartles@cyber.org::55b54e76-03fd-4206-b455-5fb72122207f" providerId="AD" clId="Web-{D331268D-F537-168F-7169-7C74608343BC}" dt="2024-10-04T17:11:33.889" v="8" actId="1076"/>
        <pc:sldMkLst>
          <pc:docMk/>
          <pc:sldMk cId="1440208763" sldId="270"/>
        </pc:sldMkLst>
      </pc:sldChg>
      <pc:sldChg chg="add del replId">
        <pc:chgData name="Jonathan Bartles" userId="S::jonathan.bartles@cyber.org::55b54e76-03fd-4206-b455-5fb72122207f" providerId="AD" clId="Web-{D331268D-F537-168F-7169-7C74608343BC}" dt="2024-10-04T17:11:11.529" v="5"/>
        <pc:sldMkLst>
          <pc:docMk/>
          <pc:sldMk cId="2018539858" sldId="315"/>
        </pc:sldMkLst>
      </pc:sldChg>
    </pc:docChg>
  </pc:docChgLst>
  <pc:docChgLst>
    <pc:chgData name="Ben Crenshaw" userId="S::ben.crenshaw@cyber.org::2609f511-c79b-4177-a349-716433d3592c" providerId="AD" clId="Web-{35C9E6D3-E8BB-4ABD-BA35-BC0A06DA29A6}"/>
    <pc:docChg chg="addSld delSld modSld addMainMaster">
      <pc:chgData name="Ben Crenshaw" userId="S::ben.crenshaw@cyber.org::2609f511-c79b-4177-a349-716433d3592c" providerId="AD" clId="Web-{35C9E6D3-E8BB-4ABD-BA35-BC0A06DA29A6}" dt="2023-01-04T04:43:07.266" v="198"/>
      <pc:docMkLst>
        <pc:docMk/>
      </pc:docMkLst>
      <pc:sldChg chg="del">
        <pc:chgData name="Ben Crenshaw" userId="S::ben.crenshaw@cyber.org::2609f511-c79b-4177-a349-716433d3592c" providerId="AD" clId="Web-{35C9E6D3-E8BB-4ABD-BA35-BC0A06DA29A6}" dt="2023-01-04T04:08:33.376" v="1"/>
        <pc:sldMkLst>
          <pc:docMk/>
          <pc:sldMk cId="109857222" sldId="256"/>
        </pc:sldMkLst>
      </pc:sldChg>
      <pc:sldChg chg="modSp add modNotes">
        <pc:chgData name="Ben Crenshaw" userId="S::ben.crenshaw@cyber.org::2609f511-c79b-4177-a349-716433d3592c" providerId="AD" clId="Web-{35C9E6D3-E8BB-4ABD-BA35-BC0A06DA29A6}" dt="2023-01-04T04:42:39.624" v="194"/>
        <pc:sldMkLst>
          <pc:docMk/>
          <pc:sldMk cId="3143466798" sldId="257"/>
        </pc:sldMkLst>
      </pc:sldChg>
      <pc:sldChg chg="addSp modSp new del mod modClrScheme chgLayout">
        <pc:chgData name="Ben Crenshaw" userId="S::ben.crenshaw@cyber.org::2609f511-c79b-4177-a349-716433d3592c" providerId="AD" clId="Web-{35C9E6D3-E8BB-4ABD-BA35-BC0A06DA29A6}" dt="2023-01-04T04:41:11.871" v="190"/>
        <pc:sldMkLst>
          <pc:docMk/>
          <pc:sldMk cId="3169838927" sldId="258"/>
        </pc:sldMkLst>
      </pc:sldChg>
      <pc:sldChg chg="delSp modSp add modNotes">
        <pc:chgData name="Ben Crenshaw" userId="S::ben.crenshaw@cyber.org::2609f511-c79b-4177-a349-716433d3592c" providerId="AD" clId="Web-{35C9E6D3-E8BB-4ABD-BA35-BC0A06DA29A6}" dt="2023-01-04T04:42:56.453" v="196"/>
        <pc:sldMkLst>
          <pc:docMk/>
          <pc:sldMk cId="426861132" sldId="259"/>
        </pc:sldMkLst>
      </pc:sldChg>
      <pc:sldChg chg="addSp delSp modSp add">
        <pc:chgData name="Ben Crenshaw" userId="S::ben.crenshaw@cyber.org::2609f511-c79b-4177-a349-716433d3592c" providerId="AD" clId="Web-{35C9E6D3-E8BB-4ABD-BA35-BC0A06DA29A6}" dt="2023-01-04T04:40:32.057" v="189"/>
        <pc:sldMkLst>
          <pc:docMk/>
          <pc:sldMk cId="1764644735" sldId="260"/>
        </pc:sldMkLst>
      </pc:sldChg>
      <pc:sldChg chg="modSp add">
        <pc:chgData name="Ben Crenshaw" userId="S::ben.crenshaw@cyber.org::2609f511-c79b-4177-a349-716433d3592c" providerId="AD" clId="Web-{35C9E6D3-E8BB-4ABD-BA35-BC0A06DA29A6}" dt="2023-01-04T04:37:52.130" v="174" actId="20577"/>
        <pc:sldMkLst>
          <pc:docMk/>
          <pc:sldMk cId="712957873" sldId="261"/>
        </pc:sldMkLst>
      </pc:sldChg>
      <pc:sldChg chg="modSp add">
        <pc:chgData name="Ben Crenshaw" userId="S::ben.crenshaw@cyber.org::2609f511-c79b-4177-a349-716433d3592c" providerId="AD" clId="Web-{35C9E6D3-E8BB-4ABD-BA35-BC0A06DA29A6}" dt="2023-01-04T04:37:05.503" v="171" actId="20577"/>
        <pc:sldMkLst>
          <pc:docMk/>
          <pc:sldMk cId="780943526" sldId="262"/>
        </pc:sldMkLst>
      </pc:sldChg>
      <pc:sldChg chg="addSp delSp modSp add delAnim">
        <pc:chgData name="Ben Crenshaw" userId="S::ben.crenshaw@cyber.org::2609f511-c79b-4177-a349-716433d3592c" providerId="AD" clId="Web-{35C9E6D3-E8BB-4ABD-BA35-BC0A06DA29A6}" dt="2023-01-04T04:36:40.768" v="164" actId="1076"/>
        <pc:sldMkLst>
          <pc:docMk/>
          <pc:sldMk cId="3674107651" sldId="263"/>
        </pc:sldMkLst>
      </pc:sldChg>
      <pc:sldChg chg="addSp delSp modSp add">
        <pc:chgData name="Ben Crenshaw" userId="S::ben.crenshaw@cyber.org::2609f511-c79b-4177-a349-716433d3592c" providerId="AD" clId="Web-{35C9E6D3-E8BB-4ABD-BA35-BC0A06DA29A6}" dt="2023-01-04T04:33:50.606" v="145" actId="14100"/>
        <pc:sldMkLst>
          <pc:docMk/>
          <pc:sldMk cId="587129596" sldId="264"/>
        </pc:sldMkLst>
      </pc:sldChg>
      <pc:sldChg chg="delSp modSp add delAnim">
        <pc:chgData name="Ben Crenshaw" userId="S::ben.crenshaw@cyber.org::2609f511-c79b-4177-a349-716433d3592c" providerId="AD" clId="Web-{35C9E6D3-E8BB-4ABD-BA35-BC0A06DA29A6}" dt="2023-01-04T04:26:36.617" v="91" actId="20577"/>
        <pc:sldMkLst>
          <pc:docMk/>
          <pc:sldMk cId="2688680589" sldId="265"/>
        </pc:sldMkLst>
      </pc:sldChg>
      <pc:sldChg chg="modSp add">
        <pc:chgData name="Ben Crenshaw" userId="S::ben.crenshaw@cyber.org::2609f511-c79b-4177-a349-716433d3592c" providerId="AD" clId="Web-{35C9E6D3-E8BB-4ABD-BA35-BC0A06DA29A6}" dt="2023-01-04T04:25:22.021" v="79" actId="20577"/>
        <pc:sldMkLst>
          <pc:docMk/>
          <pc:sldMk cId="4114840476" sldId="266"/>
        </pc:sldMkLst>
      </pc:sldChg>
      <pc:sldChg chg="modSp add">
        <pc:chgData name="Ben Crenshaw" userId="S::ben.crenshaw@cyber.org::2609f511-c79b-4177-a349-716433d3592c" providerId="AD" clId="Web-{35C9E6D3-E8BB-4ABD-BA35-BC0A06DA29A6}" dt="2023-01-04T04:24:32.566" v="74" actId="20577"/>
        <pc:sldMkLst>
          <pc:docMk/>
          <pc:sldMk cId="1301275538" sldId="267"/>
        </pc:sldMkLst>
      </pc:sldChg>
      <pc:sldChg chg="modSp add">
        <pc:chgData name="Ben Crenshaw" userId="S::ben.crenshaw@cyber.org::2609f511-c79b-4177-a349-716433d3592c" providerId="AD" clId="Web-{35C9E6D3-E8BB-4ABD-BA35-BC0A06DA29A6}" dt="2023-01-04T04:24:03.471" v="68" actId="20577"/>
        <pc:sldMkLst>
          <pc:docMk/>
          <pc:sldMk cId="3033754418" sldId="268"/>
        </pc:sldMkLst>
      </pc:sldChg>
      <pc:sldChg chg="modSp add modNotes">
        <pc:chgData name="Ben Crenshaw" userId="S::ben.crenshaw@cyber.org::2609f511-c79b-4177-a349-716433d3592c" providerId="AD" clId="Web-{35C9E6D3-E8BB-4ABD-BA35-BC0A06DA29A6}" dt="2023-01-04T04:43:07.266" v="198"/>
        <pc:sldMkLst>
          <pc:docMk/>
          <pc:sldMk cId="2718914916" sldId="269"/>
        </pc:sldMkLst>
      </pc:sldChg>
      <pc:sldMasterChg chg="add addSldLayout">
        <pc:chgData name="Ben Crenshaw" userId="S::ben.crenshaw@cyber.org::2609f511-c79b-4177-a349-716433d3592c" providerId="AD" clId="Web-{35C9E6D3-E8BB-4ABD-BA35-BC0A06DA29A6}" dt="2023-01-04T04:08:30.439" v="0"/>
        <pc:sldMasterMkLst>
          <pc:docMk/>
          <pc:sldMasterMk cId="2203765053" sldId="2147483672"/>
        </pc:sldMasterMkLst>
        <pc:sldLayoutChg chg="add">
          <pc:chgData name="Ben Crenshaw" userId="S::ben.crenshaw@cyber.org::2609f511-c79b-4177-a349-716433d3592c" providerId="AD" clId="Web-{35C9E6D3-E8BB-4ABD-BA35-BC0A06DA29A6}" dt="2023-01-04T04:08:30.439" v="0"/>
          <pc:sldLayoutMkLst>
            <pc:docMk/>
            <pc:sldMasterMk cId="2203765053" sldId="2147483672"/>
            <pc:sldLayoutMk cId="477961201" sldId="2147483673"/>
          </pc:sldLayoutMkLst>
        </pc:sldLayoutChg>
        <pc:sldLayoutChg chg="add">
          <pc:chgData name="Ben Crenshaw" userId="S::ben.crenshaw@cyber.org::2609f511-c79b-4177-a349-716433d3592c" providerId="AD" clId="Web-{35C9E6D3-E8BB-4ABD-BA35-BC0A06DA29A6}" dt="2023-01-04T04:08:30.439" v="0"/>
          <pc:sldLayoutMkLst>
            <pc:docMk/>
            <pc:sldMasterMk cId="2203765053" sldId="2147483672"/>
            <pc:sldLayoutMk cId="2277099794" sldId="2147483674"/>
          </pc:sldLayoutMkLst>
        </pc:sldLayoutChg>
        <pc:sldLayoutChg chg="add">
          <pc:chgData name="Ben Crenshaw" userId="S::ben.crenshaw@cyber.org::2609f511-c79b-4177-a349-716433d3592c" providerId="AD" clId="Web-{35C9E6D3-E8BB-4ABD-BA35-BC0A06DA29A6}" dt="2023-01-04T04:08:30.439" v="0"/>
          <pc:sldLayoutMkLst>
            <pc:docMk/>
            <pc:sldMasterMk cId="2203765053" sldId="2147483672"/>
            <pc:sldLayoutMk cId="3514498716" sldId="2147483675"/>
          </pc:sldLayoutMkLst>
        </pc:sldLayoutChg>
        <pc:sldLayoutChg chg="add">
          <pc:chgData name="Ben Crenshaw" userId="S::ben.crenshaw@cyber.org::2609f511-c79b-4177-a349-716433d3592c" providerId="AD" clId="Web-{35C9E6D3-E8BB-4ABD-BA35-BC0A06DA29A6}" dt="2023-01-04T04:08:30.439" v="0"/>
          <pc:sldLayoutMkLst>
            <pc:docMk/>
            <pc:sldMasterMk cId="2203765053" sldId="2147483672"/>
            <pc:sldLayoutMk cId="200329630" sldId="2147483676"/>
          </pc:sldLayoutMkLst>
        </pc:sldLayoutChg>
        <pc:sldLayoutChg chg="add">
          <pc:chgData name="Ben Crenshaw" userId="S::ben.crenshaw@cyber.org::2609f511-c79b-4177-a349-716433d3592c" providerId="AD" clId="Web-{35C9E6D3-E8BB-4ABD-BA35-BC0A06DA29A6}" dt="2023-01-04T04:08:30.439" v="0"/>
          <pc:sldLayoutMkLst>
            <pc:docMk/>
            <pc:sldMasterMk cId="701824771" sldId="2147483713"/>
            <pc:sldLayoutMk cId="1763920854" sldId="2147483677"/>
          </pc:sldLayoutMkLst>
        </pc:sldLayoutChg>
        <pc:sldLayoutChg chg="add">
          <pc:chgData name="Ben Crenshaw" userId="S::ben.crenshaw@cyber.org::2609f511-c79b-4177-a349-716433d3592c" providerId="AD" clId="Web-{35C9E6D3-E8BB-4ABD-BA35-BC0A06DA29A6}" dt="2023-01-04T04:08:30.439" v="0"/>
          <pc:sldLayoutMkLst>
            <pc:docMk/>
            <pc:sldMasterMk cId="2203765053" sldId="2147483672"/>
            <pc:sldLayoutMk cId="4216988659" sldId="2147483678"/>
          </pc:sldLayoutMkLst>
        </pc:sldLayoutChg>
        <pc:sldLayoutChg chg="add">
          <pc:chgData name="Ben Crenshaw" userId="S::ben.crenshaw@cyber.org::2609f511-c79b-4177-a349-716433d3592c" providerId="AD" clId="Web-{35C9E6D3-E8BB-4ABD-BA35-BC0A06DA29A6}" dt="2023-01-04T04:08:30.439" v="0"/>
          <pc:sldLayoutMkLst>
            <pc:docMk/>
            <pc:sldMasterMk cId="2203765053" sldId="2147483672"/>
            <pc:sldLayoutMk cId="2192033621" sldId="2147483679"/>
          </pc:sldLayoutMkLst>
        </pc:sldLayoutChg>
        <pc:sldLayoutChg chg="add">
          <pc:chgData name="Ben Crenshaw" userId="S::ben.crenshaw@cyber.org::2609f511-c79b-4177-a349-716433d3592c" providerId="AD" clId="Web-{35C9E6D3-E8BB-4ABD-BA35-BC0A06DA29A6}" dt="2023-01-04T04:08:30.439" v="0"/>
          <pc:sldLayoutMkLst>
            <pc:docMk/>
            <pc:sldMasterMk cId="2203765053" sldId="2147483672"/>
            <pc:sldLayoutMk cId="72612460" sldId="2147483680"/>
          </pc:sldLayoutMkLst>
        </pc:sldLayoutChg>
        <pc:sldLayoutChg chg="add">
          <pc:chgData name="Ben Crenshaw" userId="S::ben.crenshaw@cyber.org::2609f511-c79b-4177-a349-716433d3592c" providerId="AD" clId="Web-{35C9E6D3-E8BB-4ABD-BA35-BC0A06DA29A6}" dt="2023-01-04T04:08:30.439" v="0"/>
          <pc:sldLayoutMkLst>
            <pc:docMk/>
            <pc:sldMasterMk cId="2203765053" sldId="2147483672"/>
            <pc:sldLayoutMk cId="83674251" sldId="2147483681"/>
          </pc:sldLayoutMkLst>
        </pc:sldLayoutChg>
        <pc:sldLayoutChg chg="add">
          <pc:chgData name="Ben Crenshaw" userId="S::ben.crenshaw@cyber.org::2609f511-c79b-4177-a349-716433d3592c" providerId="AD" clId="Web-{35C9E6D3-E8BB-4ABD-BA35-BC0A06DA29A6}" dt="2023-01-04T04:08:30.439" v="0"/>
          <pc:sldLayoutMkLst>
            <pc:docMk/>
            <pc:sldMasterMk cId="2203765053" sldId="2147483672"/>
            <pc:sldLayoutMk cId="3325059302" sldId="2147483682"/>
          </pc:sldLayoutMkLst>
        </pc:sldLayoutChg>
        <pc:sldLayoutChg chg="add">
          <pc:chgData name="Ben Crenshaw" userId="S::ben.crenshaw@cyber.org::2609f511-c79b-4177-a349-716433d3592c" providerId="AD" clId="Web-{35C9E6D3-E8BB-4ABD-BA35-BC0A06DA29A6}" dt="2023-01-04T04:08:30.439" v="0"/>
          <pc:sldLayoutMkLst>
            <pc:docMk/>
            <pc:sldMasterMk cId="2203765053" sldId="2147483672"/>
            <pc:sldLayoutMk cId="352522658" sldId="2147483683"/>
          </pc:sldLayoutMkLst>
        </pc:sldLayoutChg>
        <pc:sldLayoutChg chg="add">
          <pc:chgData name="Ben Crenshaw" userId="S::ben.crenshaw@cyber.org::2609f511-c79b-4177-a349-716433d3592c" providerId="AD" clId="Web-{35C9E6D3-E8BB-4ABD-BA35-BC0A06DA29A6}" dt="2023-01-04T04:08:30.439" v="0"/>
          <pc:sldLayoutMkLst>
            <pc:docMk/>
            <pc:sldMasterMk cId="701824771" sldId="2147483713"/>
            <pc:sldLayoutMk cId="1176453627" sldId="2147483684"/>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6C642A-880D-468D-91F0-3ED71748B99D}" type="datetimeFigureOut">
              <a:t>12/18/2025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BD5C63-D25E-431A-8261-05104CBE2699}" type="slidenum">
              <a:t>‹#›</a:t>
            </a:fld>
            <a:endParaRPr lang="en-US"/>
          </a:p>
        </p:txBody>
      </p:sp>
    </p:spTree>
    <p:extLst>
      <p:ext uri="{BB962C8B-B14F-4D97-AF65-F5344CB8AC3E}">
        <p14:creationId xmlns:p14="http://schemas.microsoft.com/office/powerpoint/2010/main" val="2639602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741B0B9-DAF5-46F9-9463-94F7BFA26954}" type="slidenum">
              <a:rPr lang="en-US" smtClean="0"/>
              <a:t>1</a:t>
            </a:fld>
            <a:endParaRPr lang="en-US"/>
          </a:p>
        </p:txBody>
      </p:sp>
    </p:spTree>
    <p:extLst>
      <p:ext uri="{BB962C8B-B14F-4D97-AF65-F5344CB8AC3E}">
        <p14:creationId xmlns:p14="http://schemas.microsoft.com/office/powerpoint/2010/main" val="2329143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30B47862-6B9D-4D32-9880-A0C0906EE86F}" type="slidenum">
              <a:rPr lang="en-US" smtClean="0">
                <a:latin typeface="Arial" pitchFamily="34" charset="0"/>
              </a:rPr>
              <a:pPr/>
              <a:t>10</a:t>
            </a:fld>
            <a:endParaRPr lang="en-US">
              <a:latin typeface="Arial" pitchFamily="34" charset="0"/>
            </a:endParaRPr>
          </a:p>
        </p:txBody>
      </p:sp>
      <p:sp>
        <p:nvSpPr>
          <p:cNvPr id="28675" name="Rectangle 2"/>
          <p:cNvSpPr>
            <a:spLocks noGrp="1" noRot="1" noChangeAspect="1" noChangeArrowheads="1" noTextEdit="1"/>
          </p:cNvSpPr>
          <p:nvPr>
            <p:ph type="sldImg"/>
          </p:nvPr>
        </p:nvSpPr>
        <p:spPr>
          <a:xfrm>
            <a:off x="457200" y="719138"/>
            <a:ext cx="6400800" cy="3600450"/>
          </a:xfrm>
          <a:ln/>
        </p:spPr>
      </p:sp>
      <p:sp>
        <p:nvSpPr>
          <p:cNvPr id="28676" name="Rectangle 3"/>
          <p:cNvSpPr>
            <a:spLocks noGrp="1" noChangeArrowheads="1"/>
          </p:cNvSpPr>
          <p:nvPr>
            <p:ph type="body" idx="1"/>
          </p:nvPr>
        </p:nvSpPr>
        <p:spPr>
          <a:noFill/>
          <a:ln/>
        </p:spPr>
        <p:txBody>
          <a:bodyPr/>
          <a:lstStyle/>
          <a:p>
            <a:pPr eaLnBrk="1" hangingPunct="1"/>
            <a:r>
              <a:rPr lang="en-US" baseline="0" dirty="0">
                <a:latin typeface="+mj-lt"/>
              </a:rPr>
              <a:t>#2 The Birthday attack is based on a very cool mathematical rule called the </a:t>
            </a:r>
            <a:r>
              <a:rPr lang="en-US" i="1" baseline="0" dirty="0">
                <a:latin typeface="+mj-lt"/>
              </a:rPr>
              <a:t>Birthday Paradox </a:t>
            </a:r>
            <a:r>
              <a:rPr lang="en-US" baseline="0" dirty="0">
                <a:latin typeface="+mj-lt"/>
              </a:rPr>
              <a:t>which says that in a group of at least 23 people, there is a better than 50% chance that two people will have the same day/month.  When the group size reaches 70%, there is a 99 % chance of two people sharing a birthday. Take a minute to survey the room and see if there are any birthday duplicates – if you have a large class the answer is probably yes!</a:t>
            </a:r>
          </a:p>
          <a:p>
            <a:pPr eaLnBrk="1" hangingPunct="1"/>
            <a:endParaRPr lang="en-US" baseline="0">
              <a:latin typeface="+mj-lt"/>
            </a:endParaRPr>
          </a:p>
          <a:p>
            <a:pPr eaLnBrk="1" hangingPunct="1"/>
            <a:r>
              <a:rPr lang="en-US" baseline="0" dirty="0">
                <a:latin typeface="+mj-lt"/>
              </a:rPr>
              <a:t>The Birthday Attack is similar – it says that for any hashing algorithm there is a mathematical likelihood that two different passwords will come out with the same hash. When that happens it is called a “hash collision” and it can be used to determine what hashing algorithm was used – and once I know that, I can reverse the hash to plaintext.</a:t>
            </a:r>
          </a:p>
          <a:p>
            <a:pPr eaLnBrk="1" hangingPunct="1"/>
            <a:endParaRPr lang="en-US" baseline="0">
              <a:latin typeface="+mj-lt"/>
            </a:endParaRPr>
          </a:p>
          <a:p>
            <a:pPr eaLnBrk="1" hangingPunct="1"/>
            <a:r>
              <a:rPr lang="en-US" baseline="0" dirty="0">
                <a:latin typeface="+mj-lt"/>
              </a:rPr>
              <a:t>Remember, I said that hashing isn’t </a:t>
            </a:r>
            <a:r>
              <a:rPr lang="en-US" u="sng" baseline="0" dirty="0">
                <a:latin typeface="+mj-lt"/>
              </a:rPr>
              <a:t>intended</a:t>
            </a:r>
            <a:r>
              <a:rPr lang="en-US" baseline="0" dirty="0">
                <a:latin typeface="+mj-lt"/>
              </a:rPr>
              <a:t> to be reversed – it’s supposed to be a one-way conversion.  But that doesn’t mean it’s impossible to reverse!</a:t>
            </a:r>
            <a:br>
              <a:rPr lang="en-US">
                <a:latin typeface="+mj-lt"/>
              </a:rPr>
            </a:br>
            <a:endParaRPr lang="en-US">
              <a:latin typeface="+mj-lt"/>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30B47862-6B9D-4D32-9880-A0C0906EE86F}" type="slidenum">
              <a:rPr lang="en-US" smtClean="0">
                <a:latin typeface="Arial" pitchFamily="34" charset="0"/>
              </a:rPr>
              <a:pPr/>
              <a:t>11</a:t>
            </a:fld>
            <a:endParaRPr lang="en-US">
              <a:latin typeface="Arial" pitchFamily="34" charset="0"/>
            </a:endParaRPr>
          </a:p>
        </p:txBody>
      </p:sp>
      <p:sp>
        <p:nvSpPr>
          <p:cNvPr id="28675" name="Rectangle 2"/>
          <p:cNvSpPr>
            <a:spLocks noGrp="1" noRot="1" noChangeAspect="1" noChangeArrowheads="1" noTextEdit="1"/>
          </p:cNvSpPr>
          <p:nvPr>
            <p:ph type="sldImg"/>
          </p:nvPr>
        </p:nvSpPr>
        <p:spPr>
          <a:xfrm>
            <a:off x="457200" y="719138"/>
            <a:ext cx="6400800" cy="3600450"/>
          </a:xfrm>
          <a:ln/>
        </p:spPr>
      </p:sp>
      <p:sp>
        <p:nvSpPr>
          <p:cNvPr id="28676" name="Rectangle 3"/>
          <p:cNvSpPr>
            <a:spLocks noGrp="1" noChangeArrowheads="1"/>
          </p:cNvSpPr>
          <p:nvPr>
            <p:ph type="body" idx="1"/>
          </p:nvPr>
        </p:nvSpPr>
        <p:spPr>
          <a:noFill/>
          <a:ln/>
        </p:spPr>
        <p:txBody>
          <a:bodyPr>
            <a:normAutofit/>
          </a:bodyPr>
          <a:lstStyle/>
          <a:p>
            <a:pPr eaLnBrk="1" hangingPunct="1"/>
            <a:r>
              <a:rPr lang="en-US" dirty="0">
                <a:latin typeface="+mj-lt"/>
              </a:rPr>
              <a:t>#3 Pass the Hash attack - since</a:t>
            </a:r>
            <a:r>
              <a:rPr lang="en-US" baseline="0" dirty="0">
                <a:latin typeface="+mj-lt"/>
              </a:rPr>
              <a:t> the system we are trying to log into never actually receives the plaintext password, some smart attackers realized that they don’t need to reverse the hash to plaintext.  They don’t actually care what your password is, they just want to log in as you.</a:t>
            </a:r>
          </a:p>
          <a:p>
            <a:pPr eaLnBrk="1" hangingPunct="1"/>
            <a:endParaRPr lang="en-US" baseline="0">
              <a:latin typeface="+mj-lt"/>
            </a:endParaRPr>
          </a:p>
          <a:p>
            <a:pPr eaLnBrk="1" hangingPunct="1"/>
            <a:r>
              <a:rPr lang="en-US" baseline="0" dirty="0">
                <a:latin typeface="+mj-lt"/>
              </a:rPr>
              <a:t>That’s how the Pass the Hash attack was created.  They created some specialized software so that the system would skip the few steps where the user puts in his plaintext password and just go straight to the part where the username/hash are accepted.  </a:t>
            </a:r>
          </a:p>
          <a:p>
            <a:pPr eaLnBrk="1" hangingPunct="1"/>
            <a:endParaRPr lang="en-US" baseline="0">
              <a:latin typeface="+mj-lt"/>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800" dirty="0">
                <a:solidFill>
                  <a:srgbClr val="333333"/>
                </a:solidFill>
                <a:effectLst/>
                <a:latin typeface="Calibri" panose="020F0502020204030204" pitchFamily="34" charset="0"/>
                <a:ea typeface="Calibri" panose="020F0502020204030204" pitchFamily="34" charset="0"/>
              </a:rPr>
              <a:t>This is a fairly quick activity where students work with a partner to prove that adding a salt to a password will protect against Rainbow Attacks. Students will use the </a:t>
            </a:r>
            <a:r>
              <a:rPr lang="en-US" sz="1800" dirty="0" err="1">
                <a:solidFill>
                  <a:srgbClr val="333333"/>
                </a:solidFill>
                <a:effectLst/>
                <a:latin typeface="Calibri" panose="020F0502020204030204" pitchFamily="34" charset="0"/>
                <a:ea typeface="Calibri" panose="020F0502020204030204" pitchFamily="34" charset="0"/>
              </a:rPr>
              <a:t>CyberChef</a:t>
            </a:r>
            <a:r>
              <a:rPr lang="en-US" sz="1800" dirty="0">
                <a:solidFill>
                  <a:srgbClr val="333333"/>
                </a:solidFill>
                <a:effectLst/>
                <a:latin typeface="Calibri" panose="020F0502020204030204" pitchFamily="34" charset="0"/>
                <a:ea typeface="Calibri" panose="020F0502020204030204" pitchFamily="34" charset="0"/>
              </a:rPr>
              <a:t> app on Kali or it can be used directly through a device browser.  This is a secure tool and will be used for other activities throughout the course. Provide students with the link to the </a:t>
            </a:r>
            <a:r>
              <a:rPr lang="en-US" sz="1800" dirty="0" err="1">
                <a:solidFill>
                  <a:srgbClr val="333333"/>
                </a:solidFill>
                <a:effectLst/>
                <a:latin typeface="Calibri" panose="020F0502020204030204" pitchFamily="34" charset="0"/>
                <a:ea typeface="Calibri" panose="020F0502020204030204" pitchFamily="34" charset="0"/>
              </a:rPr>
              <a:t>CyberChef</a:t>
            </a:r>
            <a:r>
              <a:rPr lang="en-US" sz="1800" dirty="0">
                <a:solidFill>
                  <a:srgbClr val="333333"/>
                </a:solidFill>
                <a:effectLst/>
                <a:latin typeface="Calibri" panose="020F0502020204030204" pitchFamily="34" charset="0"/>
                <a:ea typeface="Calibri" panose="020F0502020204030204" pitchFamily="34" charset="0"/>
              </a:rPr>
              <a:t> introductory video or, alternatively, you can show the video to the class before students start this lab. </a:t>
            </a:r>
            <a:r>
              <a:rPr lang="en-US" sz="1800" baseline="0" dirty="0"/>
              <a:t> Video: https://vimeo.com/588599799  7:32 min.</a:t>
            </a:r>
          </a:p>
          <a:p>
            <a:pPr>
              <a:lnSpc>
                <a:spcPct val="107000"/>
              </a:lnSpc>
              <a:spcAft>
                <a:spcPts val="800"/>
              </a:spcAft>
            </a:pPr>
            <a:endParaRPr lang="en-US" sz="1800" dirty="0">
              <a:cs typeface="Calibri"/>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US" sz="1800" kern="100" dirty="0">
                <a:solidFill>
                  <a:srgbClr val="333333"/>
                </a:solidFill>
                <a:effectLst/>
                <a:latin typeface="Calibri" panose="020F0502020204030204" pitchFamily="34" charset="0"/>
                <a:ea typeface="Calibri" panose="020F0502020204030204" pitchFamily="34" charset="0"/>
              </a:rPr>
              <a:t>NOTE: if using </a:t>
            </a:r>
            <a:r>
              <a:rPr lang="en-US" sz="1800" kern="100" dirty="0" err="1">
                <a:solidFill>
                  <a:srgbClr val="333333"/>
                </a:solidFill>
                <a:effectLst/>
                <a:latin typeface="Calibri" panose="020F0502020204030204" pitchFamily="34" charset="0"/>
                <a:ea typeface="Calibri" panose="020F0502020204030204" pitchFamily="34" charset="0"/>
              </a:rPr>
              <a:t>CyberChef</a:t>
            </a:r>
            <a:r>
              <a:rPr lang="en-US" sz="1800" kern="100" dirty="0">
                <a:solidFill>
                  <a:srgbClr val="333333"/>
                </a:solidFill>
                <a:effectLst/>
                <a:latin typeface="Calibri" panose="020F0502020204030204" pitchFamily="34" charset="0"/>
                <a:ea typeface="Calibri" panose="020F0502020204030204" pitchFamily="34" charset="0"/>
              </a:rPr>
              <a:t> on Kali in the </a:t>
            </a:r>
            <a:r>
              <a:rPr lang="en-US" sz="1800" kern="100" dirty="0" err="1">
                <a:solidFill>
                  <a:srgbClr val="333333"/>
                </a:solidFill>
                <a:effectLst/>
                <a:latin typeface="Calibri" panose="020F0502020204030204" pitchFamily="34" charset="0"/>
                <a:ea typeface="Calibri" panose="020F0502020204030204" pitchFamily="34" charset="0"/>
              </a:rPr>
              <a:t>CyberRange</a:t>
            </a:r>
            <a:r>
              <a:rPr lang="en-US" sz="1800" kern="100" dirty="0">
                <a:solidFill>
                  <a:srgbClr val="333333"/>
                </a:solidFill>
                <a:effectLst/>
                <a:latin typeface="Calibri" panose="020F0502020204030204" pitchFamily="34" charset="0"/>
                <a:ea typeface="Calibri" panose="020F0502020204030204" pitchFamily="34" charset="0"/>
              </a:rPr>
              <a:t>, your students must have student usernames and passwords already set up in the </a:t>
            </a:r>
            <a:r>
              <a:rPr lang="en-US" sz="1800" kern="100" dirty="0" err="1">
                <a:solidFill>
                  <a:srgbClr val="333333"/>
                </a:solidFill>
                <a:effectLst/>
                <a:latin typeface="Calibri" panose="020F0502020204030204" pitchFamily="34" charset="0"/>
                <a:ea typeface="Calibri" panose="020F0502020204030204" pitchFamily="34" charset="0"/>
              </a:rPr>
              <a:t>CyberRange</a:t>
            </a:r>
            <a:r>
              <a:rPr lang="en-US" sz="1800" kern="100" dirty="0">
                <a:solidFill>
                  <a:srgbClr val="333333"/>
                </a:solidFill>
                <a:effectLst/>
                <a:latin typeface="Calibri" panose="020F0502020204030204" pitchFamily="34" charset="0"/>
                <a:ea typeface="Calibri" panose="020F0502020204030204" pitchFamily="34" charset="0"/>
              </a:rPr>
              <a:t>.</a:t>
            </a:r>
          </a:p>
          <a:p>
            <a:pPr>
              <a:lnSpc>
                <a:spcPct val="107000"/>
              </a:lnSpc>
              <a:spcAft>
                <a:spcPts val="800"/>
              </a:spcAft>
            </a:pPr>
            <a:endParaRPr lang="en-US" sz="1800" dirty="0">
              <a:cs typeface="Calibri"/>
            </a:endParaRPr>
          </a:p>
        </p:txBody>
      </p:sp>
      <p:sp>
        <p:nvSpPr>
          <p:cNvPr id="4" name="Slide Number Placeholder 3"/>
          <p:cNvSpPr>
            <a:spLocks noGrp="1"/>
          </p:cNvSpPr>
          <p:nvPr>
            <p:ph type="sldNum" sz="quarter" idx="5"/>
          </p:nvPr>
        </p:nvSpPr>
        <p:spPr/>
        <p:txBody>
          <a:bodyPr/>
          <a:lstStyle/>
          <a:p>
            <a:fld id="{C741B0B9-DAF5-46F9-9463-94F7BFA26954}" type="slidenum">
              <a:rPr lang="en-US" smtClean="0"/>
              <a:t>12</a:t>
            </a:fld>
            <a:endParaRPr lang="en-US"/>
          </a:p>
        </p:txBody>
      </p:sp>
    </p:spTree>
    <p:extLst>
      <p:ext uri="{BB962C8B-B14F-4D97-AF65-F5344CB8AC3E}">
        <p14:creationId xmlns:p14="http://schemas.microsoft.com/office/powerpoint/2010/main" val="1417921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00800" cy="3600450"/>
          </a:xfrm>
        </p:spPr>
      </p:sp>
      <p:sp>
        <p:nvSpPr>
          <p:cNvPr id="3" name="Notes Placeholder 2"/>
          <p:cNvSpPr>
            <a:spLocks noGrp="1"/>
          </p:cNvSpPr>
          <p:nvPr>
            <p:ph type="body" idx="1"/>
          </p:nvPr>
        </p:nvSpPr>
        <p:spPr/>
        <p:txBody>
          <a:bodyPr>
            <a:normAutofit/>
          </a:bodyPr>
          <a:lstStyle/>
          <a:p>
            <a:pPr defTabSz="921496">
              <a:defRPr/>
            </a:pPr>
            <a:r>
              <a:rPr lang="en-US" dirty="0"/>
              <a:t>When you have forgotten your password and need to be given access to the reset option, you first must identify yourself as being the correct user.  This is called Identify Proofing and it is NOT the same as Authentication.  Why?  Walk through the steps in the slide above and you will see that when you are done with Identity Proofing, you still are not able to log into the </a:t>
            </a:r>
            <a:r>
              <a:rPr lang="en-US" dirty="0" err="1"/>
              <a:t>gmail</a:t>
            </a:r>
            <a:r>
              <a:rPr lang="en-US" dirty="0"/>
              <a:t> account.  At the end of identify proofing the vendor has sent a reset link to the phone or alternate email that you have listed in your security options – if you are a hacker and answered the identity proofing questions correctly, it won’t matter because you don’t have access to my phone so your hack will stop there.  </a:t>
            </a:r>
          </a:p>
          <a:p>
            <a:pPr defTabSz="921496">
              <a:defRPr/>
            </a:pPr>
            <a:endParaRPr lang="en-US"/>
          </a:p>
          <a:p>
            <a:pPr marL="64135" algn="ctr"/>
            <a:endParaRPr lang="en-US" b="1">
              <a:cs typeface="Calibri"/>
            </a:endParaRPr>
          </a:p>
        </p:txBody>
      </p:sp>
      <p:sp>
        <p:nvSpPr>
          <p:cNvPr id="4" name="Slide Number Placeholder 3"/>
          <p:cNvSpPr>
            <a:spLocks noGrp="1"/>
          </p:cNvSpPr>
          <p:nvPr>
            <p:ph type="sldNum" sz="quarter" idx="10"/>
          </p:nvPr>
        </p:nvSpPr>
        <p:spPr/>
        <p:txBody>
          <a:bodyPr/>
          <a:lstStyle/>
          <a:p>
            <a:fld id="{54F3654A-C002-49D6-BABE-2D66A625BA8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B4076ABA-87EF-4CB0-97EF-5CD70CC583AD}" type="slidenum">
              <a:rPr lang="en-US" smtClean="0"/>
              <a:pPr/>
              <a:t>3</a:t>
            </a:fld>
            <a:endParaRPr lang="en-US"/>
          </a:p>
        </p:txBody>
      </p:sp>
      <p:sp>
        <p:nvSpPr>
          <p:cNvPr id="22531" name="Rectangle 2"/>
          <p:cNvSpPr>
            <a:spLocks noGrp="1" noRot="1" noChangeAspect="1" noChangeArrowheads="1" noTextEdit="1"/>
          </p:cNvSpPr>
          <p:nvPr>
            <p:ph type="sldImg"/>
          </p:nvPr>
        </p:nvSpPr>
        <p:spPr>
          <a:xfrm>
            <a:off x="457200" y="719138"/>
            <a:ext cx="6400800" cy="3600450"/>
          </a:xfrm>
          <a:ln/>
        </p:spPr>
      </p:sp>
      <p:sp>
        <p:nvSpPr>
          <p:cNvPr id="22532" name="Rectangle 3"/>
          <p:cNvSpPr>
            <a:spLocks noGrp="1" noChangeArrowheads="1"/>
          </p:cNvSpPr>
          <p:nvPr>
            <p:ph type="body" idx="1"/>
          </p:nvPr>
        </p:nvSpPr>
        <p:spPr>
          <a:noFill/>
          <a:ln/>
        </p:spPr>
        <p:txBody>
          <a:bodyPr/>
          <a:lstStyle/>
          <a:p>
            <a:r>
              <a:rPr lang="en-US" baseline="0" dirty="0"/>
              <a:t>Terms about passwords:</a:t>
            </a:r>
          </a:p>
          <a:p>
            <a:r>
              <a:rPr lang="en-US" b="1" baseline="0" dirty="0"/>
              <a:t>Single Sign-On</a:t>
            </a:r>
            <a:r>
              <a:rPr lang="en-US" b="1" dirty="0"/>
              <a:t> </a:t>
            </a:r>
            <a:r>
              <a:rPr lang="en-US" baseline="0" dirty="0"/>
              <a:t>= this is used in organizations to make it easier for users to get access to all different kinds of data.</a:t>
            </a:r>
            <a:r>
              <a:rPr lang="en-US" dirty="0"/>
              <a:t> </a:t>
            </a:r>
            <a:r>
              <a:rPr lang="en-US" baseline="0" dirty="0"/>
              <a:t> It used to be that you logged onto your computer, then if you want a file from a shared drive you would need to authenticate there and then to get on the Internet you would need to authenticate with the Proxy filter.</a:t>
            </a:r>
            <a:r>
              <a:rPr lang="en-US" dirty="0"/>
              <a:t> </a:t>
            </a:r>
            <a:r>
              <a:rPr lang="en-US" baseline="0" dirty="0"/>
              <a:t> By configuring Single Sign-on, the organization only requires you to log onto your computer and then it keeps track of what data you can access without challenging you anymore for authentication repeats.</a:t>
            </a:r>
            <a:endParaRPr lang="en-US" baseline="0">
              <a:cs typeface="Calibri"/>
            </a:endParaRPr>
          </a:p>
          <a:p>
            <a:endParaRPr lang="en-US" baseline="0"/>
          </a:p>
          <a:p>
            <a:r>
              <a:rPr lang="en-US" b="1" baseline="0" dirty="0"/>
              <a:t>Passphrase</a:t>
            </a:r>
            <a:r>
              <a:rPr lang="en-US" dirty="0"/>
              <a:t> </a:t>
            </a:r>
            <a:r>
              <a:rPr lang="en-US" baseline="0" dirty="0"/>
              <a:t>= Complicated passwords like </a:t>
            </a:r>
            <a:r>
              <a:rPr lang="en-US" dirty="0"/>
              <a:t>14t$24tS32gR are hard for users to remember.  Instead, using a string of words or sentence (aka passphrase) offers the same or better security AND it would be easier to remember.  But it needs to be </a:t>
            </a:r>
            <a:r>
              <a:rPr lang="en-US" u="sng" dirty="0"/>
              <a:t>long enough </a:t>
            </a:r>
            <a:r>
              <a:rPr lang="en-US" dirty="0"/>
              <a:t>which is a problem because users really don’t like to type and passphrases are quite difficult to use on a mobile device like a phone.  The example above is very easy to remember and even includes a number, special character and upper/lower case letters.  But I don’t want to type that several times a day or try it on my phone.</a:t>
            </a:r>
            <a:endParaRPr lang="en-US" dirty="0">
              <a:cs typeface="Calibri"/>
            </a:endParaRPr>
          </a:p>
          <a:p>
            <a:endParaRPr lang="en-US" u="none" baseline="0">
              <a:cs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00800" cy="3600450"/>
          </a:xfrm>
        </p:spPr>
      </p:sp>
      <p:sp>
        <p:nvSpPr>
          <p:cNvPr id="3" name="Notes Placeholder 2"/>
          <p:cNvSpPr>
            <a:spLocks noGrp="1"/>
          </p:cNvSpPr>
          <p:nvPr>
            <p:ph type="body" idx="1"/>
          </p:nvPr>
        </p:nvSpPr>
        <p:spPr/>
        <p:txBody>
          <a:bodyPr>
            <a:normAutofit/>
          </a:bodyPr>
          <a:lstStyle/>
          <a:p>
            <a:r>
              <a:rPr lang="en-US" dirty="0"/>
              <a:t>When you authenticate, you provide your username and a password. The system checks to see if that</a:t>
            </a:r>
            <a:r>
              <a:rPr lang="en-US" baseline="0" dirty="0"/>
              <a:t> is the same information that it has stored.  Did you ever wonder where that is stored?  If it is on a local computers, then it is stored in the SAM hive for Windows and the /</a:t>
            </a:r>
            <a:r>
              <a:rPr lang="en-US" baseline="0" dirty="0" err="1"/>
              <a:t>etc</a:t>
            </a:r>
            <a:r>
              <a:rPr lang="en-US" baseline="0" dirty="0"/>
              <a:t>/shadow file for Linux/Unix/Mac.  A newbie user might believe that the /</a:t>
            </a:r>
            <a:r>
              <a:rPr lang="en-US" baseline="0" dirty="0" err="1"/>
              <a:t>etc</a:t>
            </a:r>
            <a:r>
              <a:rPr lang="en-US" baseline="0" dirty="0"/>
              <a:t>/passwd file holds password data – but that file hasn’t been used for password storage for a very long time.</a:t>
            </a:r>
            <a:endParaRPr lang="en-US" dirty="0"/>
          </a:p>
          <a:p>
            <a:endParaRPr lang="en-US"/>
          </a:p>
          <a:p>
            <a:r>
              <a:rPr lang="en-US" dirty="0"/>
              <a:t>Modern versions of Linux do not store passwords</a:t>
            </a:r>
            <a:r>
              <a:rPr lang="en-US" baseline="0" dirty="0"/>
              <a:t> in the /</a:t>
            </a:r>
            <a:r>
              <a:rPr lang="en-US" baseline="0" dirty="0" err="1"/>
              <a:t>etc</a:t>
            </a:r>
            <a:r>
              <a:rPr lang="en-US" baseline="0" dirty="0"/>
              <a:t>/passwd file.</a:t>
            </a:r>
            <a:endParaRPr lang="en-US" dirty="0"/>
          </a:p>
        </p:txBody>
      </p:sp>
      <p:sp>
        <p:nvSpPr>
          <p:cNvPr id="4" name="Slide Number Placeholder 3"/>
          <p:cNvSpPr>
            <a:spLocks noGrp="1"/>
          </p:cNvSpPr>
          <p:nvPr>
            <p:ph type="sldNum" sz="quarter" idx="10"/>
          </p:nvPr>
        </p:nvSpPr>
        <p:spPr/>
        <p:txBody>
          <a:bodyPr/>
          <a:lstStyle/>
          <a:p>
            <a:fld id="{54F3654A-C002-49D6-BABE-2D66A625BA8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00800" cy="3600450"/>
          </a:xfrm>
        </p:spPr>
      </p:sp>
      <p:sp>
        <p:nvSpPr>
          <p:cNvPr id="3" name="Notes Placeholder 2"/>
          <p:cNvSpPr>
            <a:spLocks noGrp="1"/>
          </p:cNvSpPr>
          <p:nvPr>
            <p:ph type="body" idx="1"/>
          </p:nvPr>
        </p:nvSpPr>
        <p:spPr/>
        <p:txBody>
          <a:bodyPr/>
          <a:lstStyle/>
          <a:p>
            <a:r>
              <a:rPr lang="en-US" dirty="0"/>
              <a:t>One</a:t>
            </a:r>
            <a:r>
              <a:rPr lang="en-US" baseline="0" dirty="0"/>
              <a:t> important point is that your password should NEVER be stored in plain text. Most operating systems, networks and websites will store the password in an unreadable form called a HASH.  Here’s how this works:</a:t>
            </a:r>
          </a:p>
          <a:p>
            <a:pPr marL="230375" indent="-230375">
              <a:buFont typeface="+mj-lt"/>
              <a:buAutoNum type="arabicPeriod"/>
            </a:pPr>
            <a:r>
              <a:rPr lang="en-US" baseline="0" dirty="0"/>
              <a:t>you click to create a new account</a:t>
            </a:r>
          </a:p>
          <a:p>
            <a:pPr marL="230375" indent="-230375">
              <a:buFont typeface="+mj-lt"/>
              <a:buAutoNum type="arabicPeriod"/>
            </a:pPr>
            <a:r>
              <a:rPr lang="en-US" baseline="0" dirty="0"/>
              <a:t>you are asked for a username</a:t>
            </a:r>
          </a:p>
          <a:p>
            <a:pPr marL="230375" indent="-230375">
              <a:buFont typeface="+mj-lt"/>
              <a:buAutoNum type="arabicPeriod"/>
            </a:pPr>
            <a:r>
              <a:rPr lang="en-US" baseline="0" dirty="0"/>
              <a:t>you are prompted to create a password – you type your password in and click submit</a:t>
            </a:r>
          </a:p>
          <a:p>
            <a:pPr marL="230375" indent="-230375">
              <a:buFont typeface="+mj-lt"/>
              <a:buAutoNum type="arabicPeriod"/>
            </a:pPr>
            <a:r>
              <a:rPr lang="en-US" baseline="0" dirty="0"/>
              <a:t>the system applies an algorithm to your password to turn it into a hash (more about this is in a minute)</a:t>
            </a:r>
          </a:p>
          <a:p>
            <a:pPr marL="230375" indent="-230375">
              <a:buFont typeface="+mj-lt"/>
              <a:buAutoNum type="arabicPeriod"/>
            </a:pPr>
            <a:r>
              <a:rPr lang="en-US" baseline="0" dirty="0"/>
              <a:t>your username and hashed password are put in system storage or they are transferred across the network to be put in network storage.</a:t>
            </a:r>
            <a:endParaRPr lang="en-US" dirty="0"/>
          </a:p>
        </p:txBody>
      </p:sp>
      <p:sp>
        <p:nvSpPr>
          <p:cNvPr id="4" name="Slide Number Placeholder 3"/>
          <p:cNvSpPr>
            <a:spLocks noGrp="1"/>
          </p:cNvSpPr>
          <p:nvPr>
            <p:ph type="sldNum" sz="quarter" idx="10"/>
          </p:nvPr>
        </p:nvSpPr>
        <p:spPr/>
        <p:txBody>
          <a:bodyPr/>
          <a:lstStyle/>
          <a:p>
            <a:fld id="{54F3654A-C002-49D6-BABE-2D66A625BA8D}" type="slidenum">
              <a:rPr lang="en-US" smtClean="0"/>
              <a:pPr/>
              <a:t>5</a:t>
            </a:fld>
            <a:endParaRPr lang="en-US"/>
          </a:p>
        </p:txBody>
      </p:sp>
    </p:spTree>
    <p:extLst>
      <p:ext uri="{BB962C8B-B14F-4D97-AF65-F5344CB8AC3E}">
        <p14:creationId xmlns:p14="http://schemas.microsoft.com/office/powerpoint/2010/main" val="29441603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00800" cy="3600450"/>
          </a:xfrm>
        </p:spPr>
      </p:sp>
      <p:sp>
        <p:nvSpPr>
          <p:cNvPr id="3" name="Notes Placeholder 2"/>
          <p:cNvSpPr>
            <a:spLocks noGrp="1"/>
          </p:cNvSpPr>
          <p:nvPr>
            <p:ph type="body" idx="1"/>
          </p:nvPr>
        </p:nvSpPr>
        <p:spPr/>
        <p:txBody>
          <a:bodyPr/>
          <a:lstStyle/>
          <a:p>
            <a:r>
              <a:rPr lang="en-US" dirty="0"/>
              <a:t>Point</a:t>
            </a:r>
            <a:r>
              <a:rPr lang="en-US" baseline="0" dirty="0"/>
              <a:t> out that no one in a network has ever seen your password - and they can’t access it from a database.  If you forget your password and you try calling the network admin at your school to get it, the admin CAN’T - the only thing they can do is reset it so you can make a new one.  </a:t>
            </a:r>
          </a:p>
          <a:p>
            <a:r>
              <a:rPr lang="en-US" baseline="0" dirty="0"/>
              <a:t>This is because </a:t>
            </a:r>
            <a:r>
              <a:rPr lang="en-US" b="1" baseline="0" dirty="0"/>
              <a:t>only</a:t>
            </a:r>
            <a:r>
              <a:rPr lang="en-US" baseline="0" dirty="0"/>
              <a:t> password hashes are stored in the system. </a:t>
            </a:r>
          </a:p>
          <a:p>
            <a:r>
              <a:rPr lang="en-US" baseline="0" dirty="0"/>
              <a:t>Let’s look at how hashing works in a little more detail.</a:t>
            </a:r>
            <a:endParaRPr lang="en-US" dirty="0"/>
          </a:p>
          <a:p>
            <a:endParaRPr lang="en-US"/>
          </a:p>
        </p:txBody>
      </p:sp>
      <p:sp>
        <p:nvSpPr>
          <p:cNvPr id="4" name="Slide Number Placeholder 3"/>
          <p:cNvSpPr>
            <a:spLocks noGrp="1"/>
          </p:cNvSpPr>
          <p:nvPr>
            <p:ph type="sldNum" sz="quarter" idx="10"/>
          </p:nvPr>
        </p:nvSpPr>
        <p:spPr/>
        <p:txBody>
          <a:bodyPr/>
          <a:lstStyle/>
          <a:p>
            <a:fld id="{54F3654A-C002-49D6-BABE-2D66A625BA8D}" type="slidenum">
              <a:rPr lang="en-US" smtClean="0"/>
              <a:pPr/>
              <a:t>6</a:t>
            </a:fld>
            <a:endParaRPr lang="en-US"/>
          </a:p>
        </p:txBody>
      </p:sp>
    </p:spTree>
    <p:extLst>
      <p:ext uri="{BB962C8B-B14F-4D97-AF65-F5344CB8AC3E}">
        <p14:creationId xmlns:p14="http://schemas.microsoft.com/office/powerpoint/2010/main" val="23427057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00800" cy="3600450"/>
          </a:xfrm>
        </p:spPr>
      </p:sp>
      <p:sp>
        <p:nvSpPr>
          <p:cNvPr id="3" name="Notes Placeholder 2"/>
          <p:cNvSpPr>
            <a:spLocks noGrp="1"/>
          </p:cNvSpPr>
          <p:nvPr>
            <p:ph type="body" idx="1"/>
          </p:nvPr>
        </p:nvSpPr>
        <p:spPr/>
        <p:txBody>
          <a:bodyPr/>
          <a:lstStyle/>
          <a:p>
            <a:pPr defTabSz="921496">
              <a:defRPr/>
            </a:pPr>
            <a:r>
              <a:rPr lang="en-US" dirty="0"/>
              <a:t>The example above</a:t>
            </a:r>
            <a:r>
              <a:rPr lang="en-US" baseline="0" dirty="0"/>
              <a:t> is </a:t>
            </a:r>
            <a:r>
              <a:rPr lang="en-US" dirty="0"/>
              <a:t>just a very simplified example of how hashing works.  The key is to prove that a hash is not an</a:t>
            </a:r>
            <a:r>
              <a:rPr lang="en-US" baseline="0" dirty="0"/>
              <a:t> encryption of the password that could then be decrypted.  Hashes are conversions of text to a string of hex characters and there is no key that would make it reversible.</a:t>
            </a:r>
          </a:p>
          <a:p>
            <a:pPr defTabSz="921496">
              <a:defRPr/>
            </a:pPr>
            <a:endParaRPr lang="en-US" baseline="0"/>
          </a:p>
          <a:p>
            <a:pPr defTabSz="921496">
              <a:defRPr/>
            </a:pPr>
            <a:endParaRPr lang="en-US"/>
          </a:p>
          <a:p>
            <a:endParaRPr lang="en-US"/>
          </a:p>
        </p:txBody>
      </p:sp>
      <p:sp>
        <p:nvSpPr>
          <p:cNvPr id="4" name="Slide Number Placeholder 3"/>
          <p:cNvSpPr>
            <a:spLocks noGrp="1"/>
          </p:cNvSpPr>
          <p:nvPr>
            <p:ph type="sldNum" sz="quarter" idx="10"/>
          </p:nvPr>
        </p:nvSpPr>
        <p:spPr/>
        <p:txBody>
          <a:bodyPr/>
          <a:lstStyle/>
          <a:p>
            <a:fld id="{54F3654A-C002-49D6-BABE-2D66A625BA8D}" type="slidenum">
              <a:rPr lang="en-US" smtClean="0"/>
              <a:pPr/>
              <a:t>7</a:t>
            </a:fld>
            <a:endParaRPr lang="en-US"/>
          </a:p>
        </p:txBody>
      </p:sp>
    </p:spTree>
    <p:extLst>
      <p:ext uri="{BB962C8B-B14F-4D97-AF65-F5344CB8AC3E}">
        <p14:creationId xmlns:p14="http://schemas.microsoft.com/office/powerpoint/2010/main" val="18384966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00800" cy="3600450"/>
          </a:xfrm>
        </p:spPr>
      </p:sp>
      <p:sp>
        <p:nvSpPr>
          <p:cNvPr id="3" name="Notes Placeholder 2"/>
          <p:cNvSpPr>
            <a:spLocks noGrp="1"/>
          </p:cNvSpPr>
          <p:nvPr>
            <p:ph type="body" idx="1"/>
          </p:nvPr>
        </p:nvSpPr>
        <p:spPr/>
        <p:txBody>
          <a:bodyPr/>
          <a:lstStyle/>
          <a:p>
            <a:pPr defTabSz="921496">
              <a:defRPr/>
            </a:pPr>
            <a:r>
              <a:rPr lang="en-US" baseline="0" dirty="0"/>
              <a:t>Work through this animation to show the process for authentication with hashes.</a:t>
            </a:r>
          </a:p>
          <a:p>
            <a:pPr defTabSz="921496">
              <a:defRPr/>
            </a:pPr>
            <a:r>
              <a:rPr lang="en-US" baseline="0" dirty="0"/>
              <a:t>Each bullet is a click:</a:t>
            </a:r>
          </a:p>
          <a:p>
            <a:pPr marL="172781" indent="-172781">
              <a:spcBef>
                <a:spcPct val="50000"/>
              </a:spcBef>
              <a:buFont typeface="Arial" pitchFamily="34" charset="0"/>
              <a:buChar char="•"/>
            </a:pPr>
            <a:r>
              <a:rPr lang="en-US" baseline="0" dirty="0"/>
              <a:t>You submit your username (User1) and password (Pa$$word) – Pa$$word goes through the hashing algorithm and results in the hash </a:t>
            </a:r>
            <a:r>
              <a:rPr lang="en-US" dirty="0"/>
              <a:t>e52cac67419a9</a:t>
            </a:r>
          </a:p>
          <a:p>
            <a:pPr marL="172781" indent="-172781">
              <a:spcBef>
                <a:spcPct val="50000"/>
              </a:spcBef>
              <a:buFont typeface="Arial" pitchFamily="34" charset="0"/>
              <a:buChar char="•"/>
            </a:pPr>
            <a:r>
              <a:rPr lang="en-US" dirty="0"/>
              <a:t>The system understands that it should store the username and hash together</a:t>
            </a:r>
          </a:p>
          <a:p>
            <a:pPr marL="172781" indent="-172781">
              <a:spcBef>
                <a:spcPct val="50000"/>
              </a:spcBef>
              <a:buFont typeface="Arial" pitchFamily="34" charset="0"/>
              <a:buChar char="•"/>
            </a:pPr>
            <a:r>
              <a:rPr lang="en-US" dirty="0"/>
              <a:t>An attacker tries to log in with your username and the wrong password (</a:t>
            </a:r>
            <a:r>
              <a:rPr lang="en-US" dirty="0" err="1"/>
              <a:t>FakePass</a:t>
            </a:r>
            <a:r>
              <a:rPr lang="en-US" dirty="0"/>
              <a:t>) – </a:t>
            </a:r>
            <a:r>
              <a:rPr lang="en-US" dirty="0" err="1"/>
              <a:t>FakePass</a:t>
            </a:r>
            <a:r>
              <a:rPr lang="en-US" dirty="0"/>
              <a:t> goes through the hashing algorithm and results in the hash UGFzc3dvcmQ1 – that does NOT match what is stored for User1 so access is denied.</a:t>
            </a:r>
          </a:p>
          <a:p>
            <a:pPr marL="172781" indent="-172781">
              <a:spcBef>
                <a:spcPct val="50000"/>
              </a:spcBef>
              <a:buFont typeface="Arial" pitchFamily="34" charset="0"/>
              <a:buChar char="•"/>
            </a:pPr>
            <a:r>
              <a:rPr lang="en-US" dirty="0"/>
              <a:t>You log in with your username and password (Pa$$word) – since the resulting hash matches what is in storage, your access if approved.</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4F3654A-C002-49D6-BABE-2D66A625BA8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00282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00800" cy="3600450"/>
          </a:xfrm>
        </p:spPr>
      </p:sp>
      <p:sp>
        <p:nvSpPr>
          <p:cNvPr id="3" name="Notes Placeholder 2"/>
          <p:cNvSpPr>
            <a:spLocks noGrp="1"/>
          </p:cNvSpPr>
          <p:nvPr>
            <p:ph type="body" idx="1"/>
          </p:nvPr>
        </p:nvSpPr>
        <p:spPr/>
        <p:txBody>
          <a:bodyPr>
            <a:normAutofit fontScale="92500" lnSpcReduction="20000"/>
          </a:bodyPr>
          <a:lstStyle/>
          <a:p>
            <a:pPr marL="0" lvl="1"/>
            <a:r>
              <a:rPr lang="en-US" dirty="0">
                <a:latin typeface="+mj-lt"/>
              </a:rPr>
              <a:t>Hashing was</a:t>
            </a:r>
            <a:r>
              <a:rPr lang="en-US" baseline="0" dirty="0">
                <a:latin typeface="+mj-lt"/>
              </a:rPr>
              <a:t> a wonderful security innovation to improve upon storing plaintext passwords.  But unfortunately, hashing is not immune to attack.  There are 3 key ways to attack hashed passwords.</a:t>
            </a:r>
          </a:p>
          <a:p>
            <a:pPr marL="0" lvl="1"/>
            <a:endParaRPr lang="en-US" baseline="0">
              <a:latin typeface="+mj-lt"/>
            </a:endParaRPr>
          </a:p>
          <a:p>
            <a:pPr marL="0" lvl="1" defTabSz="921496">
              <a:defRPr/>
            </a:pPr>
            <a:r>
              <a:rPr lang="en-US" baseline="0" dirty="0">
                <a:latin typeface="+mj-lt"/>
              </a:rPr>
              <a:t>#1 Rainbow Tables  - as passwords became longer and more complex, the dictionary and brute force attacks became too time consuming. So someone came up with the bright idea of “pre-staging” an attack by taking an algorithm and hashing every word in the dictionaries and every possible combination of characters.  That all compiles into a HUGE file called a Rainbow table.  The attacker takes your hashed password and then using specialized software to compare it to every hash in the Rainbow table.  This is the sort of function that computers do VERY well and VERY quickly so the Rainbow table attack quickly became a favorite password attack.  The only downside to performing a Rainbow table attack is that the file is actually so big it was difficult to download.</a:t>
            </a:r>
          </a:p>
          <a:p>
            <a:pPr marL="0" lvl="1" defTabSz="921496">
              <a:defRPr/>
            </a:pPr>
            <a:endParaRPr lang="en-US" baseline="0">
              <a:latin typeface="+mj-lt"/>
            </a:endParaRPr>
          </a:p>
          <a:p>
            <a:pPr marL="0" lvl="1" defTabSz="921496">
              <a:defRPr/>
            </a:pPr>
            <a:r>
              <a:rPr lang="en-US" baseline="0" dirty="0">
                <a:latin typeface="+mj-lt"/>
              </a:rPr>
              <a:t>But fortunately security professionals came up with an effective way to stop a Rainbow table attack. It’s called “adding a salt.”  The intent is that even if two passwords are exactly the same, because we add a unique set of characters </a:t>
            </a:r>
            <a:r>
              <a:rPr lang="en-US" baseline="0" dirty="0" err="1">
                <a:latin typeface="+mj-lt"/>
              </a:rPr>
              <a:t>everytime</a:t>
            </a:r>
            <a:r>
              <a:rPr lang="en-US" baseline="0" dirty="0">
                <a:latin typeface="+mj-lt"/>
              </a:rPr>
              <a:t> before we apply the algorithm, the result will be two different hashes. See example in slide above but even better is the explanation given in the video.  </a:t>
            </a:r>
            <a:r>
              <a:rPr lang="en-US" dirty="0">
                <a:latin typeface="+mj-lt"/>
              </a:rPr>
              <a:t>Video is 4:53 min.   Video is in lesson folder as an mp4.  </a:t>
            </a:r>
          </a:p>
          <a:p>
            <a:pPr marL="0" lvl="1" defTabSz="921496">
              <a:defRPr/>
            </a:pPr>
            <a:endParaRPr lang="en-US" baseline="0">
              <a:latin typeface="+mj-lt"/>
            </a:endParaRPr>
          </a:p>
          <a:p>
            <a:pPr marL="0" lvl="1" defTabSz="921496">
              <a:defRPr/>
            </a:pPr>
            <a:r>
              <a:rPr lang="en-US" baseline="0" dirty="0">
                <a:latin typeface="+mj-lt"/>
              </a:rPr>
              <a:t>So rainbow tables are not much of a threat anymore because best practice is that all passwords are hashed with </a:t>
            </a:r>
            <a:r>
              <a:rPr lang="en-US" b="1" baseline="0" dirty="0">
                <a:latin typeface="+mj-lt"/>
              </a:rPr>
              <a:t>randomized</a:t>
            </a:r>
            <a:r>
              <a:rPr lang="en-US" baseline="0" dirty="0">
                <a:latin typeface="+mj-lt"/>
              </a:rPr>
              <a:t> salts.   Unless you know the hashing algorithm used AND you know the exact salt used for that password, you are out of luck.</a:t>
            </a:r>
          </a:p>
          <a:p>
            <a:pPr marL="0" lvl="1" defTabSz="921496">
              <a:defRPr/>
            </a:pPr>
            <a:endParaRPr lang="en-US" baseline="0">
              <a:latin typeface="+mj-lt"/>
            </a:endParaRPr>
          </a:p>
          <a:p>
            <a:pPr marL="0" lvl="1" defTabSz="921496">
              <a:defRPr/>
            </a:pPr>
            <a:r>
              <a:rPr lang="en-US" baseline="0" dirty="0">
                <a:latin typeface="+mj-lt"/>
              </a:rPr>
              <a:t>https://youtu.be/8ZtInClXe1Q?t=328  stop at 9:04</a:t>
            </a:r>
            <a:endParaRPr lang="en-US" dirty="0">
              <a:latin typeface="+mj-lt"/>
            </a:endParaRPr>
          </a:p>
        </p:txBody>
      </p:sp>
      <p:sp>
        <p:nvSpPr>
          <p:cNvPr id="4" name="Slide Number Placeholder 3"/>
          <p:cNvSpPr>
            <a:spLocks noGrp="1"/>
          </p:cNvSpPr>
          <p:nvPr>
            <p:ph type="sldNum" sz="quarter" idx="10"/>
          </p:nvPr>
        </p:nvSpPr>
        <p:spPr/>
        <p:txBody>
          <a:bodyPr/>
          <a:lstStyle/>
          <a:p>
            <a:fld id="{54F3654A-C002-49D6-BABE-2D66A625BA8D}" type="slidenum">
              <a:rPr lang="en-US" smtClean="0"/>
              <a:pPr/>
              <a:t>9</a:t>
            </a:fld>
            <a:endParaRPr lang="en-US"/>
          </a:p>
        </p:txBody>
      </p:sp>
    </p:spTree>
    <p:extLst>
      <p:ext uri="{BB962C8B-B14F-4D97-AF65-F5344CB8AC3E}">
        <p14:creationId xmlns:p14="http://schemas.microsoft.com/office/powerpoint/2010/main" val="227623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76CBFDB-6F2F-408A-B4B5-E14287D8A7A4}"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E8E7A-3E60-45B7-8AC0-5DE38CCEAAAC}" type="slidenum">
              <a:rPr lang="en-US" smtClean="0"/>
              <a:t>‹#›</a:t>
            </a:fld>
            <a:endParaRPr lang="en-US"/>
          </a:p>
        </p:txBody>
      </p:sp>
    </p:spTree>
    <p:extLst>
      <p:ext uri="{BB962C8B-B14F-4D97-AF65-F5344CB8AC3E}">
        <p14:creationId xmlns:p14="http://schemas.microsoft.com/office/powerpoint/2010/main" val="2048500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291273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6CBFDB-6F2F-408A-B4B5-E14287D8A7A4}"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E8E7A-3E60-45B7-8AC0-5DE38CCEAAAC}" type="slidenum">
              <a:rPr lang="en-US" smtClean="0"/>
              <a:t>‹#›</a:t>
            </a:fld>
            <a:endParaRPr lang="en-US"/>
          </a:p>
        </p:txBody>
      </p:sp>
    </p:spTree>
    <p:extLst>
      <p:ext uri="{BB962C8B-B14F-4D97-AF65-F5344CB8AC3E}">
        <p14:creationId xmlns:p14="http://schemas.microsoft.com/office/powerpoint/2010/main" val="2029206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D154B86-4800-0CCE-D06A-72A3FCD5674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171"/>
            <a:ext cx="12191999" cy="6857657"/>
          </a:xfrm>
          <a:prstGeom prst="rect">
            <a:avLst/>
          </a:prstGeom>
        </p:spPr>
      </p:pic>
      <p:sp>
        <p:nvSpPr>
          <p:cNvPr id="3" name="Subtitle 2"/>
          <p:cNvSpPr>
            <a:spLocks noGrp="1"/>
          </p:cNvSpPr>
          <p:nvPr>
            <p:ph type="subTitle" idx="1" hasCustomPrompt="1"/>
          </p:nvPr>
        </p:nvSpPr>
        <p:spPr>
          <a:xfrm>
            <a:off x="7606536" y="4489316"/>
            <a:ext cx="4306957" cy="2048446"/>
          </a:xfrm>
        </p:spPr>
        <p:txBody>
          <a:bodyPr/>
          <a:lstStyle>
            <a:lvl1pPr marL="0" indent="0" algn="r">
              <a:buNone/>
              <a:defRPr sz="2400" b="0" baseline="0">
                <a:solidFill>
                  <a:srgbClr val="333333"/>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Presenter name,</a:t>
            </a:r>
          </a:p>
          <a:p>
            <a:r>
              <a:rPr lang="en-US"/>
              <a:t>Job Title</a:t>
            </a:r>
          </a:p>
          <a:p>
            <a:r>
              <a:rPr lang="en-US"/>
              <a:t>Email</a:t>
            </a:r>
          </a:p>
          <a:p>
            <a:r>
              <a:rPr lang="en-US"/>
              <a:t>Date</a:t>
            </a:r>
          </a:p>
        </p:txBody>
      </p:sp>
      <p:sp>
        <p:nvSpPr>
          <p:cNvPr id="5" name="TextBox 4">
            <a:extLst>
              <a:ext uri="{FF2B5EF4-FFF2-40B4-BE49-F238E27FC236}">
                <a16:creationId xmlns:a16="http://schemas.microsoft.com/office/drawing/2014/main" id="{F59DF44D-1772-53FD-1D4E-5D25BA1180CA}"/>
              </a:ext>
            </a:extLst>
          </p:cNvPr>
          <p:cNvSpPr txBox="1"/>
          <p:nvPr/>
        </p:nvSpPr>
        <p:spPr>
          <a:xfrm>
            <a:off x="715224" y="2254311"/>
            <a:ext cx="7849354" cy="1323439"/>
          </a:xfrm>
          <a:prstGeom prst="rect">
            <a:avLst/>
          </a:prstGeom>
          <a:noFill/>
        </p:spPr>
        <p:txBody>
          <a:bodyPr wrap="square" rtlCol="0">
            <a:spAutoFit/>
          </a:bodyPr>
          <a:lstStyle/>
          <a:p>
            <a:r>
              <a:rPr lang="en-US" sz="8000" b="0">
                <a:solidFill>
                  <a:srgbClr val="333333"/>
                </a:solidFill>
                <a:latin typeface="+mn-lt"/>
              </a:rPr>
              <a:t>Cybersecurity</a:t>
            </a:r>
            <a:r>
              <a:rPr lang="en-US" sz="8000">
                <a:solidFill>
                  <a:srgbClr val="333333"/>
                </a:solidFill>
                <a:latin typeface="+mn-lt"/>
              </a:rPr>
              <a:t> 1</a:t>
            </a:r>
          </a:p>
        </p:txBody>
      </p:sp>
      <p:pic>
        <p:nvPicPr>
          <p:cNvPr id="7" name="Picture 6">
            <a:extLst>
              <a:ext uri="{FF2B5EF4-FFF2-40B4-BE49-F238E27FC236}">
                <a16:creationId xmlns:a16="http://schemas.microsoft.com/office/drawing/2014/main" id="{6F4C106C-1070-E1F8-C3FC-F561CED6CEB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39196" y="5710204"/>
            <a:ext cx="1107713" cy="1072367"/>
          </a:xfrm>
          <a:prstGeom prst="rect">
            <a:avLst/>
          </a:prstGeom>
        </p:spPr>
      </p:pic>
      <p:pic>
        <p:nvPicPr>
          <p:cNvPr id="8" name="Picture 7" descr="Text&#10;&#10;Description automatically generated">
            <a:extLst>
              <a:ext uri="{FF2B5EF4-FFF2-40B4-BE49-F238E27FC236}">
                <a16:creationId xmlns:a16="http://schemas.microsoft.com/office/drawing/2014/main" id="{2DBB52D7-CEED-0C25-D2DA-536A712878E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6192" y="6218407"/>
            <a:ext cx="2743200" cy="608856"/>
          </a:xfrm>
          <a:prstGeom prst="rect">
            <a:avLst/>
          </a:prstGeom>
        </p:spPr>
      </p:pic>
    </p:spTree>
    <p:extLst>
      <p:ext uri="{BB962C8B-B14F-4D97-AF65-F5344CB8AC3E}">
        <p14:creationId xmlns:p14="http://schemas.microsoft.com/office/powerpoint/2010/main" val="15106294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9DECFD8B-CEF6-4419-B078-D5AD84982689}"/>
              </a:ext>
            </a:extLst>
          </p:cNvPr>
          <p:cNvSpPr>
            <a:spLocks noGrp="1"/>
          </p:cNvSpPr>
          <p:nvPr>
            <p:ph idx="1"/>
          </p:nvPr>
        </p:nvSpPr>
        <p:spPr>
          <a:xfrm>
            <a:off x="581192" y="717452"/>
            <a:ext cx="11029615" cy="5435153"/>
          </a:xfrm>
        </p:spPr>
        <p:txBody>
          <a:bodyPr anchor="t" anchorCtr="0"/>
          <a:lstStyle>
            <a:lvl1pPr>
              <a:defRPr sz="2800"/>
            </a:lvl1pPr>
            <a:lvl2pPr>
              <a:defRPr sz="2400"/>
            </a:lvl2pPr>
            <a:lvl3pPr>
              <a:defRPr sz="2000"/>
            </a:lvl3pPr>
            <a:lvl4pPr>
              <a:defRPr sz="18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293072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1-Colum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838200" y="1825626"/>
            <a:ext cx="10515600" cy="4215667"/>
          </a:xfrm>
          <a:prstGeom prst="rect">
            <a:avLst/>
          </a:prstGeom>
        </p:spPr>
        <p:txBody>
          <a:body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8103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905562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265847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224793"/>
            <a:ext cx="5181600" cy="49521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224793"/>
            <a:ext cx="5181600" cy="49521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184435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236546"/>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060458"/>
            <a:ext cx="5157787" cy="39376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228157"/>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052068"/>
            <a:ext cx="5183188" cy="39460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smtClean="0"/>
              <a:t>12/18/2025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
        <p:nvSpPr>
          <p:cNvPr id="10" name="Title 1"/>
          <p:cNvSpPr>
            <a:spLocks noGrp="1"/>
          </p:cNvSpPr>
          <p:nvPr>
            <p:ph type="title"/>
          </p:nvPr>
        </p:nvSpPr>
        <p:spPr>
          <a:xfrm>
            <a:off x="838200" y="172178"/>
            <a:ext cx="10515600" cy="1052615"/>
          </a:xfrm>
        </p:spPr>
        <p:txBody>
          <a:bodyPr/>
          <a:lstStyle/>
          <a:p>
            <a:r>
              <a:rPr lang="en-US"/>
              <a:t>Click to edit Master title style</a:t>
            </a:r>
          </a:p>
        </p:txBody>
      </p:sp>
    </p:spTree>
    <p:extLst>
      <p:ext uri="{BB962C8B-B14F-4D97-AF65-F5344CB8AC3E}">
        <p14:creationId xmlns:p14="http://schemas.microsoft.com/office/powerpoint/2010/main" val="1729009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smtClean="0"/>
              <a:t>12/18/2025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740081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729941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478173"/>
            <a:ext cx="6172200" cy="538287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717307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461395"/>
            <a:ext cx="6172200" cy="539965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4010052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5589253-F8A8-5C43-27E1-60298999BBDB}"/>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0" y="171"/>
            <a:ext cx="12192000" cy="6857657"/>
          </a:xfrm>
          <a:prstGeom prst="rect">
            <a:avLst/>
          </a:prstGeom>
        </p:spPr>
      </p:pic>
      <p:sp>
        <p:nvSpPr>
          <p:cNvPr id="2" name="Title Placeholder 1"/>
          <p:cNvSpPr>
            <a:spLocks noGrp="1"/>
          </p:cNvSpPr>
          <p:nvPr>
            <p:ph type="title"/>
          </p:nvPr>
        </p:nvSpPr>
        <p:spPr>
          <a:xfrm>
            <a:off x="838200" y="172178"/>
            <a:ext cx="10515600" cy="105261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233182"/>
            <a:ext cx="10515600" cy="49437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fld id="{E76CBFDB-6F2F-408A-B4B5-E14287D8A7A4}" type="datetimeFigureOut">
              <a:rPr lang="en-US" smtClean="0"/>
              <a:pPr/>
              <a:t>12/18/2025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fld id="{E5CE8E7A-3E60-45B7-8AC0-5DE38CCEAAAC}" type="slidenum">
              <a:rPr lang="en-US" smtClean="0"/>
              <a:pPr/>
              <a:t>‹#›</a:t>
            </a:fld>
            <a:endParaRPr lang="en-US"/>
          </a:p>
        </p:txBody>
      </p:sp>
      <p:pic>
        <p:nvPicPr>
          <p:cNvPr id="8" name="Picture 7">
            <a:extLst>
              <a:ext uri="{FF2B5EF4-FFF2-40B4-BE49-F238E27FC236}">
                <a16:creationId xmlns:a16="http://schemas.microsoft.com/office/drawing/2014/main" id="{81DF6416-982D-43C9-B401-568D3EF243C4}"/>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139196" y="5710204"/>
            <a:ext cx="1107713" cy="1072367"/>
          </a:xfrm>
          <a:prstGeom prst="rect">
            <a:avLst/>
          </a:prstGeom>
        </p:spPr>
      </p:pic>
      <p:pic>
        <p:nvPicPr>
          <p:cNvPr id="10" name="Picture 9" descr="Text&#10;&#10;Description automatically generated">
            <a:extLst>
              <a:ext uri="{FF2B5EF4-FFF2-40B4-BE49-F238E27FC236}">
                <a16:creationId xmlns:a16="http://schemas.microsoft.com/office/drawing/2014/main" id="{27B12B99-DB7B-197D-F2DF-1F43054C3787}"/>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166192" y="6218407"/>
            <a:ext cx="2743200" cy="608856"/>
          </a:xfrm>
          <a:prstGeom prst="rect">
            <a:avLst/>
          </a:prstGeom>
        </p:spPr>
      </p:pic>
    </p:spTree>
    <p:extLst>
      <p:ext uri="{BB962C8B-B14F-4D97-AF65-F5344CB8AC3E}">
        <p14:creationId xmlns:p14="http://schemas.microsoft.com/office/powerpoint/2010/main" val="188054340"/>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2.xml"/><Relationship Id="rId1" Type="http://schemas.openxmlformats.org/officeDocument/2006/relationships/video" Target="https://player.vimeo.com/video/588599799?h=068840a964&amp;app_id=122963" TargetMode="Externa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ideo" Target="https://www.youtube.com/embed/8ZtInClXe1Q?feature=oembed" TargetMode="Externa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B31CE46-8925-411D-9FF3-D359FEF8782E}"/>
              </a:ext>
            </a:extLst>
          </p:cNvPr>
          <p:cNvSpPr txBox="1">
            <a:spLocks noGrp="1"/>
          </p:cNvSpPr>
          <p:nvPr>
            <p:ph type="title" idx="4294967295"/>
          </p:nvPr>
        </p:nvSpPr>
        <p:spPr>
          <a:xfrm>
            <a:off x="1717450" y="5040084"/>
            <a:ext cx="10409237"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defTabSz="457200">
              <a:defRPr/>
            </a:pPr>
            <a:r>
              <a:rPr lang="en-US" sz="4000" b="1" dirty="0"/>
              <a:t>Unit 1 Foundations &amp; Threats</a:t>
            </a:r>
            <a:br>
              <a:rPr lang="en-US" sz="4000" b="1" dirty="0"/>
            </a:br>
            <a:r>
              <a:rPr lang="en-US" sz="4000" dirty="0">
                <a:cs typeface="Arial"/>
              </a:rPr>
              <a:t>Section 3 – Password Hashing</a:t>
            </a:r>
            <a:endParaRPr lang="en-US" sz="4000" b="0" i="0" u="none" strike="noStrike" kern="1200" cap="none" spc="0" normalizeH="0" baseline="0" noProof="0" dirty="0">
              <a:ln>
                <a:noFill/>
              </a:ln>
              <a:effectLst/>
              <a:uLnTx/>
              <a:uFillTx/>
              <a:latin typeface="+mj-lt"/>
              <a:ea typeface="+mn-ea"/>
              <a:cs typeface="Arial"/>
            </a:endParaRPr>
          </a:p>
        </p:txBody>
      </p:sp>
    </p:spTree>
    <p:extLst>
      <p:ext uri="{BB962C8B-B14F-4D97-AF65-F5344CB8AC3E}">
        <p14:creationId xmlns:p14="http://schemas.microsoft.com/office/powerpoint/2010/main" val="1294575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pPr eaLnBrk="1" hangingPunct="1"/>
            <a:r>
              <a:rPr lang="en-US" dirty="0">
                <a:latin typeface="Arial"/>
                <a:cs typeface="Arial"/>
              </a:rPr>
              <a:t>Attacking Hashed Passwords</a:t>
            </a:r>
          </a:p>
        </p:txBody>
      </p:sp>
      <p:sp>
        <p:nvSpPr>
          <p:cNvPr id="9219" name="Rectangle 3"/>
          <p:cNvSpPr>
            <a:spLocks noGrp="1" noChangeArrowheads="1"/>
          </p:cNvSpPr>
          <p:nvPr>
            <p:ph idx="1"/>
          </p:nvPr>
        </p:nvSpPr>
        <p:spPr/>
        <p:txBody>
          <a:bodyPr vert="horz" lIns="91440" tIns="45720" rIns="91440" bIns="45720" rtlCol="0" anchor="t">
            <a:normAutofit/>
          </a:bodyPr>
          <a:lstStyle/>
          <a:p>
            <a:pPr>
              <a:lnSpc>
                <a:spcPct val="110000"/>
              </a:lnSpc>
              <a:spcBef>
                <a:spcPts val="600"/>
              </a:spcBef>
              <a:spcAft>
                <a:spcPts val="600"/>
              </a:spcAft>
            </a:pPr>
            <a:r>
              <a:rPr lang="en-US" sz="2400" b="1" dirty="0">
                <a:latin typeface="Arial"/>
                <a:cs typeface="Arial"/>
              </a:rPr>
              <a:t>Hash collision </a:t>
            </a:r>
            <a:r>
              <a:rPr lang="en-US" sz="2400" dirty="0">
                <a:latin typeface="Arial"/>
                <a:cs typeface="Arial"/>
              </a:rPr>
              <a:t>- when two or more source data convert to the same hash value.</a:t>
            </a:r>
          </a:p>
          <a:p>
            <a:pPr>
              <a:lnSpc>
                <a:spcPct val="110000"/>
              </a:lnSpc>
              <a:spcBef>
                <a:spcPts val="600"/>
              </a:spcBef>
              <a:spcAft>
                <a:spcPts val="600"/>
              </a:spcAft>
            </a:pPr>
            <a:r>
              <a:rPr lang="en-US" sz="2400" b="1" dirty="0">
                <a:latin typeface="Arial"/>
                <a:cs typeface="Arial"/>
              </a:rPr>
              <a:t>Birthday Attack</a:t>
            </a:r>
            <a:r>
              <a:rPr lang="en-US" sz="2400" dirty="0">
                <a:latin typeface="Arial"/>
                <a:cs typeface="Arial"/>
              </a:rPr>
              <a:t> – in a group of &gt;22 people, the chance that two people share a birthday is greater than 50%.  </a:t>
            </a:r>
            <a:endParaRPr lang="en-US" sz="2400" dirty="0">
              <a:latin typeface="Arial"/>
            </a:endParaRPr>
          </a:p>
          <a:p>
            <a:pPr>
              <a:lnSpc>
                <a:spcPct val="110000"/>
              </a:lnSpc>
              <a:spcBef>
                <a:spcPts val="600"/>
              </a:spcBef>
              <a:spcAft>
                <a:spcPts val="600"/>
              </a:spcAft>
            </a:pPr>
            <a:r>
              <a:rPr lang="en-US" sz="2400" dirty="0">
                <a:latin typeface="Arial"/>
                <a:cs typeface="Arial"/>
              </a:rPr>
              <a:t>This attack takes advantage of the fact that when collecting a large number of hashes, it is likely that there will be multiple data items (like passwords) that have the same hash value.  </a:t>
            </a:r>
            <a:endParaRPr lang="en-US" sz="2400" dirty="0">
              <a:latin typeface="Arial"/>
            </a:endParaRPr>
          </a:p>
          <a:p>
            <a:pPr>
              <a:lnSpc>
                <a:spcPct val="110000"/>
              </a:lnSpc>
              <a:spcBef>
                <a:spcPts val="600"/>
              </a:spcBef>
              <a:spcAft>
                <a:spcPts val="600"/>
              </a:spcAft>
            </a:pPr>
            <a:r>
              <a:rPr lang="en-US" sz="2400" dirty="0">
                <a:latin typeface="Arial"/>
                <a:cs typeface="Arial"/>
              </a:rPr>
              <a:t>With a “hash collision” collection of data, you could reverse engineer the key used for hashing.</a:t>
            </a:r>
          </a:p>
        </p:txBody>
      </p:sp>
    </p:spTree>
    <p:extLst>
      <p:ext uri="{BB962C8B-B14F-4D97-AF65-F5344CB8AC3E}">
        <p14:creationId xmlns:p14="http://schemas.microsoft.com/office/powerpoint/2010/main" val="780943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dirty="0">
                <a:latin typeface="Arial"/>
                <a:cs typeface="Arial"/>
              </a:rPr>
              <a:t>Attacking Hashed Passwords</a:t>
            </a:r>
          </a:p>
        </p:txBody>
      </p:sp>
      <p:sp>
        <p:nvSpPr>
          <p:cNvPr id="9219" name="Rectangle 3"/>
          <p:cNvSpPr>
            <a:spLocks noGrp="1" noChangeArrowheads="1"/>
          </p:cNvSpPr>
          <p:nvPr>
            <p:ph idx="1"/>
          </p:nvPr>
        </p:nvSpPr>
        <p:spPr/>
        <p:txBody>
          <a:bodyPr vert="horz" lIns="91440" tIns="45720" rIns="91440" bIns="45720" rtlCol="0" anchor="t">
            <a:normAutofit/>
          </a:bodyPr>
          <a:lstStyle/>
          <a:p>
            <a:r>
              <a:rPr lang="en-US" sz="2400" b="1" dirty="0">
                <a:latin typeface="Arial"/>
                <a:cs typeface="Arial"/>
              </a:rPr>
              <a:t>Pass the Hash attack – </a:t>
            </a:r>
            <a:r>
              <a:rPr lang="en-US" sz="2400" dirty="0">
                <a:latin typeface="Arial"/>
                <a:cs typeface="Arial"/>
              </a:rPr>
              <a:t>this attack doesn’t try to crack the password.  Instead, the attacker gets to the SAM hive or </a:t>
            </a:r>
            <a:r>
              <a:rPr lang="en-US" sz="2400" dirty="0" err="1">
                <a:latin typeface="Arial"/>
                <a:cs typeface="Arial"/>
              </a:rPr>
              <a:t>etc</a:t>
            </a:r>
            <a:r>
              <a:rPr lang="en-US" sz="2400" dirty="0">
                <a:latin typeface="Arial"/>
                <a:cs typeface="Arial"/>
              </a:rPr>
              <a:t>/shadow file to dump the hashes from system storage.</a:t>
            </a:r>
          </a:p>
          <a:p>
            <a:endParaRPr lang="en-US" sz="2400" dirty="0">
              <a:latin typeface="Arial"/>
            </a:endParaRPr>
          </a:p>
          <a:p>
            <a:r>
              <a:rPr lang="en-US" sz="2400" dirty="0">
                <a:latin typeface="Arial"/>
                <a:cs typeface="Arial"/>
              </a:rPr>
              <a:t>Using special software, the attacker logs in with the username and password hash instead of the text password. </a:t>
            </a:r>
            <a:endParaRPr lang="en-US" sz="2400" dirty="0">
              <a:latin typeface="Arial"/>
            </a:endParaRPr>
          </a:p>
        </p:txBody>
      </p:sp>
    </p:spTree>
    <p:extLst>
      <p:ext uri="{BB962C8B-B14F-4D97-AF65-F5344CB8AC3E}">
        <p14:creationId xmlns:p14="http://schemas.microsoft.com/office/powerpoint/2010/main" val="712957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B31CE46-8925-411D-9FF3-D359FEF8782E}"/>
              </a:ext>
            </a:extLst>
          </p:cNvPr>
          <p:cNvSpPr txBox="1">
            <a:spLocks noGrp="1"/>
          </p:cNvSpPr>
          <p:nvPr>
            <p:ph type="title" idx="4294967295"/>
          </p:nvPr>
        </p:nvSpPr>
        <p:spPr>
          <a:xfrm>
            <a:off x="1447800" y="5310188"/>
            <a:ext cx="10744200" cy="708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Activity – Hashing and Salts with </a:t>
            </a:r>
            <a:r>
              <a:rPr kumimoji="0" lang="en-US" sz="40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CyberChef</a:t>
            </a:r>
            <a:endPar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pic>
        <p:nvPicPr>
          <p:cNvPr id="2" name="Online Media 3" descr="A review of the basics features in the CyberChef tool" title="CyberChef Intro">
            <a:hlinkClick r:id="" action="ppaction://media"/>
            <a:extLst>
              <a:ext uri="{FF2B5EF4-FFF2-40B4-BE49-F238E27FC236}">
                <a16:creationId xmlns:a16="http://schemas.microsoft.com/office/drawing/2014/main" id="{F7CD8825-9A3B-54A0-CADA-94F5D0464985}"/>
              </a:ext>
            </a:extLst>
          </p:cNvPr>
          <p:cNvPicPr>
            <a:picLocks noRot="1" noChangeAspect="1"/>
          </p:cNvPicPr>
          <p:nvPr>
            <a:videoFile r:link="rId1"/>
          </p:nvPr>
        </p:nvPicPr>
        <p:blipFill>
          <a:blip r:embed="rId4"/>
          <a:stretch>
            <a:fillRect/>
          </a:stretch>
        </p:blipFill>
        <p:spPr>
          <a:xfrm>
            <a:off x="8048253" y="69258"/>
            <a:ext cx="4065859" cy="2393826"/>
          </a:xfrm>
          <a:prstGeom prst="rect">
            <a:avLst/>
          </a:prstGeom>
          <a:ln w="28575">
            <a:solidFill>
              <a:srgbClr val="0D9DDB"/>
            </a:solidFill>
          </a:ln>
        </p:spPr>
      </p:pic>
    </p:spTree>
    <p:extLst>
      <p:ext uri="{BB962C8B-B14F-4D97-AF65-F5344CB8AC3E}">
        <p14:creationId xmlns:p14="http://schemas.microsoft.com/office/powerpoint/2010/main" val="1440208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E545E61-C8CD-5823-DE2D-0E09D7094CC3}"/>
              </a:ext>
            </a:extLst>
          </p:cNvPr>
          <p:cNvSpPr>
            <a:spLocks noGrp="1"/>
          </p:cNvSpPr>
          <p:nvPr>
            <p:ph type="title"/>
          </p:nvPr>
        </p:nvSpPr>
        <p:spPr/>
        <p:txBody>
          <a:bodyPr/>
          <a:lstStyle/>
          <a:p>
            <a:r>
              <a:rPr lang="en-US" sz="4400" dirty="0"/>
              <a:t>Identity Proofing ≠ Authentication</a:t>
            </a:r>
            <a:endParaRPr lang="en-US" dirty="0"/>
          </a:p>
        </p:txBody>
      </p:sp>
      <p:sp>
        <p:nvSpPr>
          <p:cNvPr id="8195" name="Content Placeholder 2"/>
          <p:cNvSpPr>
            <a:spLocks noGrp="1"/>
          </p:cNvSpPr>
          <p:nvPr>
            <p:ph idx="1"/>
          </p:nvPr>
        </p:nvSpPr>
        <p:spPr>
          <a:xfrm>
            <a:off x="838200" y="1349829"/>
            <a:ext cx="6613491" cy="4671483"/>
          </a:xfrm>
        </p:spPr>
        <p:txBody>
          <a:bodyPr vert="horz" lIns="91440" tIns="45720" rIns="91440" bIns="45720" rtlCol="0" anchor="t">
            <a:noAutofit/>
          </a:bodyPr>
          <a:lstStyle/>
          <a:p>
            <a:r>
              <a:rPr lang="en-US" sz="2400" dirty="0">
                <a:latin typeface="Arial"/>
                <a:cs typeface="Arial"/>
              </a:rPr>
              <a:t>A person claims to be a user but cannot authenticate.</a:t>
            </a:r>
          </a:p>
          <a:p>
            <a:pPr lvl="1"/>
            <a:r>
              <a:rPr lang="en-US" sz="2000" dirty="0">
                <a:latin typeface="Arial"/>
                <a:cs typeface="Arial"/>
              </a:rPr>
              <a:t>Example: When someone loses their password.</a:t>
            </a:r>
            <a:br>
              <a:rPr lang="en-US" sz="2000" dirty="0">
                <a:latin typeface="Arial"/>
                <a:cs typeface="Arial"/>
              </a:rPr>
            </a:br>
            <a:endParaRPr lang="en-US" sz="2000" dirty="0">
              <a:latin typeface="Arial"/>
              <a:cs typeface="Arial"/>
            </a:endParaRPr>
          </a:p>
          <a:p>
            <a:r>
              <a:rPr lang="en-US" sz="2400" dirty="0">
                <a:latin typeface="Arial"/>
                <a:cs typeface="Arial"/>
              </a:rPr>
              <a:t>They are then asked to provide a different value like the answer to a security question.</a:t>
            </a:r>
          </a:p>
          <a:p>
            <a:pPr lvl="1"/>
            <a:r>
              <a:rPr lang="en-US" sz="2000" dirty="0">
                <a:latin typeface="Arial"/>
                <a:cs typeface="Arial"/>
              </a:rPr>
              <a:t>Example: What is your mother’s maiden name?</a:t>
            </a:r>
            <a:br>
              <a:rPr lang="en-US" sz="2000" dirty="0">
                <a:latin typeface="Arial"/>
                <a:cs typeface="Arial"/>
              </a:rPr>
            </a:br>
            <a:endParaRPr lang="en-US" sz="2200" i="1" dirty="0">
              <a:latin typeface="Calibri"/>
              <a:cs typeface="Calibri"/>
            </a:endParaRPr>
          </a:p>
          <a:p>
            <a:r>
              <a:rPr lang="en-US" sz="2400" dirty="0">
                <a:latin typeface="Arial"/>
                <a:cs typeface="Calibri"/>
              </a:rPr>
              <a:t>Note that does not get them into the account.</a:t>
            </a:r>
          </a:p>
          <a:p>
            <a:pPr lvl="1"/>
            <a:r>
              <a:rPr lang="en-US" sz="2000" dirty="0">
                <a:latin typeface="Arial"/>
                <a:cs typeface="Calibri"/>
              </a:rPr>
              <a:t>It merely sends a reset of the password to a previously set communication like email.</a:t>
            </a:r>
            <a:endParaRPr lang="en-US" sz="2200" i="1" dirty="0">
              <a:latin typeface="Calibri" pitchFamily="34" charset="0"/>
              <a:cs typeface="Calibri"/>
            </a:endParaRPr>
          </a:p>
        </p:txBody>
      </p:sp>
      <p:pic>
        <p:nvPicPr>
          <p:cNvPr id="2" name="Picture 1" descr="image - Account help for John Smith@gmail.com. Answer the following to verify this account is yours. Answer to security question you added to your account. Brother's Middle Name."/>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51691" y="1349829"/>
            <a:ext cx="3902109" cy="4671483"/>
          </a:xfrm>
          <a:prstGeom prst="rect">
            <a:avLst/>
          </a:prstGeom>
          <a:ln w="28575">
            <a:solidFill>
              <a:srgbClr val="0D9DDB"/>
            </a:solidFill>
          </a:ln>
        </p:spPr>
      </p:pic>
    </p:spTree>
    <p:extLst>
      <p:ext uri="{BB962C8B-B14F-4D97-AF65-F5344CB8AC3E}">
        <p14:creationId xmlns:p14="http://schemas.microsoft.com/office/powerpoint/2010/main" val="426861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r>
              <a:rPr lang="en-US" dirty="0">
                <a:latin typeface="Arial"/>
                <a:cs typeface="Arial"/>
              </a:rPr>
              <a:t>PASSWORDS – What you know</a:t>
            </a:r>
          </a:p>
        </p:txBody>
      </p:sp>
      <p:sp>
        <p:nvSpPr>
          <p:cNvPr id="7171" name="Rectangle 3"/>
          <p:cNvSpPr>
            <a:spLocks noGrp="1" noChangeArrowheads="1"/>
          </p:cNvSpPr>
          <p:nvPr>
            <p:ph idx="1"/>
          </p:nvPr>
        </p:nvSpPr>
        <p:spPr/>
        <p:txBody>
          <a:bodyPr vert="horz" lIns="91440" tIns="45720" rIns="91440" bIns="45720" rtlCol="0" anchor="t">
            <a:normAutofit/>
          </a:bodyPr>
          <a:lstStyle/>
          <a:p>
            <a:pPr marL="559435" indent="-425450">
              <a:lnSpc>
                <a:spcPct val="120000"/>
              </a:lnSpc>
              <a:buNone/>
            </a:pPr>
            <a:r>
              <a:rPr lang="en-US" sz="2400" b="1" dirty="0">
                <a:latin typeface="Arial"/>
                <a:cs typeface="Arial"/>
              </a:rPr>
              <a:t>Single Sign-On (SSO): </a:t>
            </a:r>
            <a:r>
              <a:rPr lang="en-US" sz="2400" dirty="0">
                <a:latin typeface="Arial"/>
                <a:cs typeface="Arial"/>
              </a:rPr>
              <a:t>one authentication gives access to many servers or resources</a:t>
            </a:r>
          </a:p>
          <a:p>
            <a:pPr marL="559435" indent="-425450">
              <a:lnSpc>
                <a:spcPct val="120000"/>
              </a:lnSpc>
              <a:buNone/>
            </a:pPr>
            <a:endParaRPr lang="en-US" sz="2400" b="1" dirty="0">
              <a:latin typeface="Arial"/>
            </a:endParaRPr>
          </a:p>
          <a:p>
            <a:pPr marL="559435" indent="-425450">
              <a:lnSpc>
                <a:spcPct val="120000"/>
              </a:lnSpc>
              <a:buNone/>
            </a:pPr>
            <a:r>
              <a:rPr lang="en-US" sz="2400" b="1" dirty="0">
                <a:latin typeface="Arial"/>
                <a:cs typeface="Arial"/>
              </a:rPr>
              <a:t>Passphrases: </a:t>
            </a:r>
            <a:r>
              <a:rPr lang="en-US" sz="2400" dirty="0">
                <a:latin typeface="Arial"/>
                <a:cs typeface="Arial"/>
              </a:rPr>
              <a:t>a string of words provides more protection than a strong password BUT users are resistant to typing and it is not mobile device friendly</a:t>
            </a:r>
          </a:p>
          <a:p>
            <a:pPr marL="559435" indent="-425450">
              <a:lnSpc>
                <a:spcPct val="120000"/>
              </a:lnSpc>
              <a:buNone/>
            </a:pPr>
            <a:r>
              <a:rPr lang="en-US" sz="2400" dirty="0">
                <a:latin typeface="Arial"/>
                <a:cs typeface="Arial"/>
              </a:rPr>
              <a:t>    Ex: </a:t>
            </a:r>
            <a:r>
              <a:rPr lang="en-US" sz="2400" i="1" dirty="0">
                <a:latin typeface="Arial"/>
                <a:cs typeface="Arial"/>
              </a:rPr>
              <a:t>The 3 little pigs say do not forget the bacon!</a:t>
            </a:r>
          </a:p>
        </p:txBody>
      </p:sp>
    </p:spTree>
    <p:extLst>
      <p:ext uri="{BB962C8B-B14F-4D97-AF65-F5344CB8AC3E}">
        <p14:creationId xmlns:p14="http://schemas.microsoft.com/office/powerpoint/2010/main" val="2718914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a:bodyPr>
          <a:lstStyle/>
          <a:p>
            <a:pPr eaLnBrk="1" hangingPunct="1"/>
            <a:r>
              <a:rPr lang="en-US" dirty="0">
                <a:latin typeface="Arial"/>
                <a:cs typeface="Arial"/>
              </a:rPr>
              <a:t>Where Are Passwords Stored?</a:t>
            </a:r>
          </a:p>
        </p:txBody>
      </p:sp>
      <p:sp>
        <p:nvSpPr>
          <p:cNvPr id="11267" name="Rectangle 3"/>
          <p:cNvSpPr>
            <a:spLocks noGrp="1" noChangeArrowheads="1"/>
          </p:cNvSpPr>
          <p:nvPr>
            <p:ph idx="1"/>
          </p:nvPr>
        </p:nvSpPr>
        <p:spPr/>
        <p:txBody>
          <a:bodyPr vert="horz" lIns="91440" tIns="45720" rIns="91440" bIns="45720" rtlCol="0" anchor="t">
            <a:noAutofit/>
          </a:bodyPr>
          <a:lstStyle/>
          <a:p>
            <a:pPr>
              <a:buNone/>
            </a:pPr>
            <a:r>
              <a:rPr lang="en-US" sz="2400" b="1" dirty="0">
                <a:latin typeface="Arial"/>
                <a:cs typeface="Arial"/>
              </a:rPr>
              <a:t>Windows machine: </a:t>
            </a:r>
            <a:r>
              <a:rPr lang="en-US" sz="2400" i="1" dirty="0">
                <a:latin typeface="Arial"/>
                <a:cs typeface="Arial"/>
              </a:rPr>
              <a:t>SAM registry hive </a:t>
            </a:r>
            <a:r>
              <a:rPr lang="en-US" sz="2400" dirty="0">
                <a:latin typeface="Arial"/>
                <a:cs typeface="Arial"/>
              </a:rPr>
              <a:t>holds all account details like usernames and passwords</a:t>
            </a:r>
          </a:p>
          <a:p>
            <a:pPr eaLnBrk="1" hangingPunct="1"/>
            <a:endParaRPr lang="en-US" sz="2400" b="1" dirty="0">
              <a:latin typeface="Arial"/>
            </a:endParaRPr>
          </a:p>
          <a:p>
            <a:pPr>
              <a:buNone/>
            </a:pPr>
            <a:r>
              <a:rPr lang="en-US" sz="2400" b="1" dirty="0">
                <a:latin typeface="Arial"/>
                <a:cs typeface="Arial"/>
              </a:rPr>
              <a:t>Linux: </a:t>
            </a:r>
            <a:r>
              <a:rPr lang="en-US" sz="2400" dirty="0">
                <a:latin typeface="Arial"/>
                <a:cs typeface="Arial"/>
              </a:rPr>
              <a:t>store usernames, passwords, some settings</a:t>
            </a:r>
            <a:endParaRPr lang="en-US" sz="2400" b="1" dirty="0">
              <a:latin typeface="Arial"/>
              <a:cs typeface="Arial"/>
            </a:endParaRPr>
          </a:p>
          <a:p>
            <a:r>
              <a:rPr lang="en-US" sz="2400" b="1" dirty="0">
                <a:latin typeface="Arial"/>
                <a:cs typeface="Arial"/>
              </a:rPr>
              <a:t>/</a:t>
            </a:r>
            <a:r>
              <a:rPr lang="en-US" sz="2400" b="1" dirty="0" err="1">
                <a:latin typeface="Arial"/>
                <a:cs typeface="Arial"/>
              </a:rPr>
              <a:t>etc</a:t>
            </a:r>
            <a:r>
              <a:rPr lang="en-US" sz="2400" b="1" dirty="0">
                <a:latin typeface="Arial"/>
                <a:cs typeface="Arial"/>
              </a:rPr>
              <a:t>/passwd</a:t>
            </a:r>
            <a:r>
              <a:rPr lang="en-US" sz="2400" dirty="0">
                <a:latin typeface="Arial"/>
                <a:cs typeface="Arial"/>
              </a:rPr>
              <a:t>  = default file, not used for passwords </a:t>
            </a:r>
            <a:endParaRPr lang="en-US" sz="2400" dirty="0">
              <a:latin typeface="Arial"/>
            </a:endParaRPr>
          </a:p>
          <a:p>
            <a:pPr lvl="1"/>
            <a:r>
              <a:rPr lang="en-US" dirty="0">
                <a:latin typeface="Arial"/>
                <a:cs typeface="Arial"/>
              </a:rPr>
              <a:t>Not secure, can be hacked because more than </a:t>
            </a:r>
            <a:r>
              <a:rPr lang="en-US" b="1" i="1" dirty="0">
                <a:latin typeface="Arial"/>
                <a:cs typeface="Arial"/>
              </a:rPr>
              <a:t>root</a:t>
            </a:r>
            <a:r>
              <a:rPr lang="en-US" dirty="0">
                <a:latin typeface="Arial"/>
                <a:cs typeface="Arial"/>
              </a:rPr>
              <a:t> can access this file. </a:t>
            </a:r>
            <a:endParaRPr lang="en-US" b="1" dirty="0">
              <a:latin typeface="Arial"/>
            </a:endParaRPr>
          </a:p>
          <a:p>
            <a:pPr eaLnBrk="1" hangingPunct="1"/>
            <a:endParaRPr lang="en-US" sz="2400" b="1" dirty="0">
              <a:latin typeface="Arial"/>
            </a:endParaRPr>
          </a:p>
          <a:p>
            <a:r>
              <a:rPr lang="en-US" sz="2400" b="1" dirty="0">
                <a:latin typeface="Arial"/>
                <a:cs typeface="Arial"/>
              </a:rPr>
              <a:t>/</a:t>
            </a:r>
            <a:r>
              <a:rPr lang="en-US" sz="2400" b="1" dirty="0" err="1">
                <a:latin typeface="Arial"/>
                <a:cs typeface="Arial"/>
              </a:rPr>
              <a:t>etc</a:t>
            </a:r>
            <a:r>
              <a:rPr lang="en-US" sz="2400" b="1" dirty="0">
                <a:latin typeface="Arial"/>
                <a:cs typeface="Arial"/>
              </a:rPr>
              <a:t>/shadow</a:t>
            </a:r>
            <a:r>
              <a:rPr lang="en-US" sz="2400" dirty="0">
                <a:latin typeface="Arial"/>
                <a:cs typeface="Arial"/>
              </a:rPr>
              <a:t>  = hidden file used to store usernames, passwords, some settings.</a:t>
            </a:r>
          </a:p>
          <a:p>
            <a:pPr lvl="1"/>
            <a:r>
              <a:rPr lang="en-US" dirty="0">
                <a:latin typeface="Arial"/>
                <a:cs typeface="Arial"/>
              </a:rPr>
              <a:t>ONLY</a:t>
            </a:r>
            <a:r>
              <a:rPr lang="en-US" b="1" dirty="0">
                <a:latin typeface="Arial"/>
                <a:cs typeface="Arial"/>
              </a:rPr>
              <a:t> root </a:t>
            </a:r>
            <a:r>
              <a:rPr lang="en-US" dirty="0">
                <a:latin typeface="Arial"/>
                <a:cs typeface="Arial"/>
              </a:rPr>
              <a:t>user has access </a:t>
            </a:r>
            <a:endParaRPr lang="en-US" dirty="0">
              <a:latin typeface="Arial"/>
            </a:endParaRPr>
          </a:p>
        </p:txBody>
      </p:sp>
    </p:spTree>
    <p:extLst>
      <p:ext uri="{BB962C8B-B14F-4D97-AF65-F5344CB8AC3E}">
        <p14:creationId xmlns:p14="http://schemas.microsoft.com/office/powerpoint/2010/main" val="3033754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a:latin typeface="Arial"/>
                <a:cs typeface="Arial"/>
              </a:rPr>
              <a:t>Password Storage &amp; Hashing</a:t>
            </a:r>
          </a:p>
        </p:txBody>
      </p:sp>
      <p:sp>
        <p:nvSpPr>
          <p:cNvPr id="4099" name="Rectangle 3"/>
          <p:cNvSpPr>
            <a:spLocks noGrp="1" noChangeArrowheads="1"/>
          </p:cNvSpPr>
          <p:nvPr>
            <p:ph idx="1"/>
          </p:nvPr>
        </p:nvSpPr>
        <p:spPr/>
        <p:txBody>
          <a:bodyPr vert="horz" lIns="91440" tIns="45720" rIns="91440" bIns="45720" rtlCol="0" anchor="t">
            <a:normAutofit/>
          </a:bodyPr>
          <a:lstStyle/>
          <a:p>
            <a:pPr eaLnBrk="1" hangingPunct="1"/>
            <a:r>
              <a:rPr lang="en-US" dirty="0">
                <a:latin typeface="Arial"/>
                <a:cs typeface="Arial"/>
              </a:rPr>
              <a:t>Passwords should never be stored in plain text</a:t>
            </a:r>
            <a:br>
              <a:rPr lang="en-US" dirty="0">
                <a:latin typeface="Arial"/>
                <a:cs typeface="Arial"/>
              </a:rPr>
            </a:br>
            <a:endParaRPr lang="en-US" dirty="0">
              <a:latin typeface="Arial"/>
              <a:cs typeface="Arial"/>
            </a:endParaRPr>
          </a:p>
          <a:p>
            <a:pPr eaLnBrk="1" hangingPunct="1"/>
            <a:r>
              <a:rPr lang="en-US" dirty="0">
                <a:latin typeface="Arial"/>
                <a:cs typeface="Arial"/>
              </a:rPr>
              <a:t>Most common method of safely storing passwords is to HASH the password  </a:t>
            </a:r>
            <a:br>
              <a:rPr lang="en-US" dirty="0">
                <a:latin typeface="Arial"/>
                <a:cs typeface="Arial"/>
              </a:rPr>
            </a:br>
            <a:endParaRPr lang="en-US" dirty="0">
              <a:latin typeface="Arial"/>
              <a:cs typeface="Arial"/>
            </a:endParaRPr>
          </a:p>
          <a:p>
            <a:pPr marL="0" indent="0" algn="ctr" eaLnBrk="1" hangingPunct="1">
              <a:buNone/>
            </a:pPr>
            <a:r>
              <a:rPr lang="en-US" b="1" dirty="0">
                <a:latin typeface="Arial"/>
                <a:cs typeface="Arial"/>
              </a:rPr>
              <a:t>Hashing</a:t>
            </a:r>
            <a:r>
              <a:rPr lang="en-US" dirty="0">
                <a:latin typeface="Arial"/>
                <a:cs typeface="Arial"/>
              </a:rPr>
              <a:t> – what is it??</a:t>
            </a:r>
          </a:p>
          <a:p>
            <a:pPr marL="0" indent="0" eaLnBrk="1" hangingPunct="1">
              <a:buNone/>
            </a:pPr>
            <a:endParaRPr lang="en-US" dirty="0">
              <a:latin typeface="Arial"/>
              <a:cs typeface="Arial"/>
            </a:endParaRPr>
          </a:p>
          <a:p>
            <a:pPr marL="0" indent="0" eaLnBrk="1" hangingPunct="1">
              <a:buNone/>
            </a:pPr>
            <a:r>
              <a:rPr lang="en-US" dirty="0">
                <a:latin typeface="Arial"/>
                <a:cs typeface="Arial"/>
              </a:rPr>
              <a:t>Definition: a special mathematical function that performs one-way conversion</a:t>
            </a:r>
          </a:p>
        </p:txBody>
      </p:sp>
    </p:spTree>
    <p:extLst>
      <p:ext uri="{BB962C8B-B14F-4D97-AF65-F5344CB8AC3E}">
        <p14:creationId xmlns:p14="http://schemas.microsoft.com/office/powerpoint/2010/main" val="1301275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dirty="0">
                <a:latin typeface="Arial"/>
                <a:cs typeface="Arial"/>
              </a:rPr>
              <a:t>Hashing</a:t>
            </a:r>
          </a:p>
        </p:txBody>
      </p:sp>
      <p:sp>
        <p:nvSpPr>
          <p:cNvPr id="5123" name="Rectangle 3"/>
          <p:cNvSpPr>
            <a:spLocks noGrp="1" noChangeArrowheads="1"/>
          </p:cNvSpPr>
          <p:nvPr>
            <p:ph idx="1"/>
          </p:nvPr>
        </p:nvSpPr>
        <p:spPr>
          <a:xfrm>
            <a:off x="838200" y="1233182"/>
            <a:ext cx="10515600" cy="4460047"/>
          </a:xfrm>
        </p:spPr>
        <p:txBody>
          <a:bodyPr vert="horz" lIns="91440" tIns="45720" rIns="91440" bIns="45720" rtlCol="0" anchor="t">
            <a:noAutofit/>
          </a:bodyPr>
          <a:lstStyle/>
          <a:p>
            <a:r>
              <a:rPr lang="en-US" sz="2400" dirty="0">
                <a:latin typeface="Arial"/>
                <a:cs typeface="Arial"/>
              </a:rPr>
              <a:t>Hashing is intended as one-way conversion. Once the algorithm is processed, the hashed password is stored by the system.</a:t>
            </a:r>
          </a:p>
          <a:p>
            <a:endParaRPr lang="en-US" sz="2400" dirty="0">
              <a:latin typeface="Arial"/>
            </a:endParaRPr>
          </a:p>
          <a:p>
            <a:pPr eaLnBrk="1" hangingPunct="1"/>
            <a:r>
              <a:rPr lang="en-US" sz="2400" dirty="0">
                <a:latin typeface="Arial"/>
                <a:cs typeface="Arial"/>
              </a:rPr>
              <a:t>Authentication happens when a hashed password is compared against the original hash stored by the system – this will confirm that you have the correct original plaintext.</a:t>
            </a:r>
          </a:p>
          <a:p>
            <a:pPr eaLnBrk="1" hangingPunct="1"/>
            <a:endParaRPr lang="en-US" sz="2400" i="1" dirty="0">
              <a:latin typeface="Arial"/>
            </a:endParaRPr>
          </a:p>
          <a:p>
            <a:r>
              <a:rPr lang="en-US" sz="2400" b="1" dirty="0">
                <a:latin typeface="Arial"/>
                <a:cs typeface="Arial"/>
              </a:rPr>
              <a:t>MD5,</a:t>
            </a:r>
            <a:r>
              <a:rPr lang="en-US" sz="2400" dirty="0">
                <a:latin typeface="Arial"/>
                <a:cs typeface="Arial"/>
              </a:rPr>
              <a:t> </a:t>
            </a:r>
            <a:r>
              <a:rPr lang="en-US" sz="2400" b="1" dirty="0">
                <a:latin typeface="Arial"/>
                <a:cs typeface="Arial"/>
              </a:rPr>
              <a:t>SHA256, </a:t>
            </a:r>
            <a:r>
              <a:rPr lang="en-US" sz="2400" dirty="0">
                <a:latin typeface="Arial"/>
                <a:cs typeface="Arial"/>
              </a:rPr>
              <a:t>and</a:t>
            </a:r>
            <a:r>
              <a:rPr lang="en-US" sz="2400" b="1" dirty="0">
                <a:latin typeface="Arial"/>
                <a:cs typeface="Arial"/>
              </a:rPr>
              <a:t> SHA512</a:t>
            </a:r>
            <a:r>
              <a:rPr lang="en-US" sz="2400" dirty="0">
                <a:latin typeface="Arial"/>
                <a:cs typeface="Arial"/>
              </a:rPr>
              <a:t> are commonly used hashing algorithms</a:t>
            </a:r>
            <a:endParaRPr lang="en-US" sz="2400" i="1" dirty="0">
              <a:latin typeface="Arial"/>
              <a:cs typeface="Arial"/>
            </a:endParaRPr>
          </a:p>
        </p:txBody>
      </p:sp>
    </p:spTree>
    <p:extLst>
      <p:ext uri="{BB962C8B-B14F-4D97-AF65-F5344CB8AC3E}">
        <p14:creationId xmlns:p14="http://schemas.microsoft.com/office/powerpoint/2010/main" val="4114840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a:latin typeface="Arial"/>
                <a:cs typeface="Arial"/>
              </a:rPr>
              <a:t>A Simplified Version Of Hashing</a:t>
            </a:r>
          </a:p>
        </p:txBody>
      </p:sp>
      <p:sp>
        <p:nvSpPr>
          <p:cNvPr id="6147" name="Rectangle 3"/>
          <p:cNvSpPr>
            <a:spLocks noGrp="1" noChangeArrowheads="1"/>
          </p:cNvSpPr>
          <p:nvPr>
            <p:ph idx="1"/>
          </p:nvPr>
        </p:nvSpPr>
        <p:spPr>
          <a:xfrm>
            <a:off x="838200" y="1167866"/>
            <a:ext cx="10896600" cy="4943781"/>
          </a:xfrm>
        </p:spPr>
        <p:txBody>
          <a:bodyPr vert="horz" lIns="91440" tIns="45720" rIns="91440" bIns="45720" rtlCol="0" anchor="t">
            <a:noAutofit/>
          </a:bodyPr>
          <a:lstStyle/>
          <a:p>
            <a:r>
              <a:rPr lang="en-US" sz="2400" dirty="0">
                <a:latin typeface="Arial"/>
                <a:cs typeface="Arial"/>
              </a:rPr>
              <a:t>Password: </a:t>
            </a:r>
            <a:r>
              <a:rPr lang="en-US" sz="2400" b="1" i="1" dirty="0">
                <a:latin typeface="Arial"/>
                <a:cs typeface="Arial"/>
              </a:rPr>
              <a:t>this</a:t>
            </a:r>
          </a:p>
          <a:p>
            <a:r>
              <a:rPr lang="en-US" sz="2400" dirty="0">
                <a:latin typeface="Arial"/>
                <a:cs typeface="Arial"/>
              </a:rPr>
              <a:t> </a:t>
            </a:r>
            <a:r>
              <a:rPr lang="en-US" sz="2400" dirty="0" err="1">
                <a:latin typeface="Arial"/>
                <a:cs typeface="Arial"/>
              </a:rPr>
              <a:t>ASCll</a:t>
            </a:r>
            <a:r>
              <a:rPr lang="en-US" sz="2400" dirty="0">
                <a:latin typeface="Arial"/>
                <a:cs typeface="Arial"/>
              </a:rPr>
              <a:t> Values</a:t>
            </a:r>
            <a:r>
              <a:rPr lang="en-US" sz="2400" b="1" i="1" dirty="0">
                <a:latin typeface="Arial"/>
                <a:cs typeface="Arial"/>
              </a:rPr>
              <a:t> t </a:t>
            </a:r>
            <a:r>
              <a:rPr lang="en-US" sz="2400" dirty="0">
                <a:latin typeface="Arial"/>
                <a:cs typeface="Arial"/>
              </a:rPr>
              <a:t>= 116, </a:t>
            </a:r>
            <a:r>
              <a:rPr lang="en-US" sz="2400" b="1" i="1" dirty="0">
                <a:latin typeface="Arial"/>
                <a:cs typeface="Arial"/>
              </a:rPr>
              <a:t>h </a:t>
            </a:r>
            <a:r>
              <a:rPr lang="en-US" sz="2400" dirty="0">
                <a:latin typeface="Arial"/>
                <a:cs typeface="Arial"/>
              </a:rPr>
              <a:t>= 104, </a:t>
            </a:r>
            <a:r>
              <a:rPr lang="en-US" sz="2400" b="1" i="1" dirty="0" err="1">
                <a:latin typeface="Arial"/>
                <a:cs typeface="Arial"/>
              </a:rPr>
              <a:t>i</a:t>
            </a:r>
            <a:r>
              <a:rPr lang="en-US" sz="2400" b="1" i="1" dirty="0">
                <a:latin typeface="Arial"/>
                <a:cs typeface="Arial"/>
              </a:rPr>
              <a:t> </a:t>
            </a:r>
            <a:r>
              <a:rPr lang="en-US" sz="2400" dirty="0">
                <a:latin typeface="Arial"/>
                <a:cs typeface="Arial"/>
              </a:rPr>
              <a:t>= 105,</a:t>
            </a:r>
            <a:r>
              <a:rPr lang="en-US" sz="2400" b="1" i="1" dirty="0">
                <a:latin typeface="Arial"/>
                <a:cs typeface="Arial"/>
              </a:rPr>
              <a:t> s </a:t>
            </a:r>
            <a:r>
              <a:rPr lang="en-US" sz="2400" dirty="0">
                <a:latin typeface="Arial"/>
                <a:cs typeface="Arial"/>
              </a:rPr>
              <a:t>=115 </a:t>
            </a:r>
            <a:endParaRPr lang="en-US" sz="2400" dirty="0">
              <a:latin typeface="Arial"/>
            </a:endParaRPr>
          </a:p>
          <a:p>
            <a:r>
              <a:rPr lang="en-US" sz="2400" dirty="0">
                <a:latin typeface="Arial"/>
                <a:cs typeface="Arial"/>
              </a:rPr>
              <a:t>These values are multiplied by 2 to get the calculated numbers, which would be 232, 208, 210, 230. </a:t>
            </a:r>
            <a:endParaRPr lang="en-US" sz="2400" dirty="0">
              <a:latin typeface="Arial"/>
            </a:endParaRPr>
          </a:p>
          <a:p>
            <a:r>
              <a:rPr lang="en-US" sz="2400" dirty="0">
                <a:latin typeface="Arial"/>
                <a:cs typeface="Arial"/>
              </a:rPr>
              <a:t>These numbers are added together then divided by 10  </a:t>
            </a:r>
            <a:r>
              <a:rPr lang="en-US" sz="2400" dirty="0">
                <a:latin typeface="Arial"/>
                <a:cs typeface="Arial"/>
                <a:sym typeface="Wingdings" pitchFamily="2" charset="2"/>
              </a:rPr>
              <a:t> </a:t>
            </a:r>
            <a:r>
              <a:rPr lang="en-US" sz="2400" dirty="0">
                <a:latin typeface="Arial"/>
                <a:cs typeface="Arial"/>
              </a:rPr>
              <a:t>(232+208+210+230)/10  =  88 </a:t>
            </a:r>
            <a:endParaRPr lang="en-US" sz="2400" dirty="0">
              <a:latin typeface="Arial"/>
            </a:endParaRPr>
          </a:p>
          <a:p>
            <a:r>
              <a:rPr lang="en-US" sz="2400" dirty="0">
                <a:latin typeface="Arial"/>
                <a:cs typeface="Arial"/>
              </a:rPr>
              <a:t>This gives you a hash of 88, </a:t>
            </a:r>
          </a:p>
          <a:p>
            <a:pPr lvl="1"/>
            <a:r>
              <a:rPr lang="en-US" sz="2000" b="0" i="0" dirty="0">
                <a:effectLst/>
                <a:latin typeface="Arial"/>
                <a:cs typeface="Arial"/>
              </a:rPr>
              <a:t>But there are other number/letter combinations that would produce this hash.</a:t>
            </a:r>
            <a:r>
              <a:rPr lang="en-US" sz="2000" dirty="0">
                <a:latin typeface="Arial"/>
                <a:cs typeface="Arial"/>
              </a:rPr>
              <a:t>  </a:t>
            </a:r>
            <a:endParaRPr lang="en-US" sz="2000" b="0" i="0" dirty="0">
              <a:effectLst/>
              <a:latin typeface="Arial"/>
            </a:endParaRPr>
          </a:p>
          <a:p>
            <a:r>
              <a:rPr lang="en-US" sz="2400" b="0" i="0" dirty="0">
                <a:effectLst/>
                <a:latin typeface="Arial"/>
                <a:cs typeface="Arial"/>
              </a:rPr>
              <a:t>The actual hashing algorithms are much more complex and do much more than just performing arithmetic operations on relatively small numbers. It is extremely difficult to determine the data that was hashed, even if you know the algorithm used to generate the hash.</a:t>
            </a:r>
            <a:endParaRPr lang="en-US" sz="2400" dirty="0">
              <a:latin typeface="Arial"/>
              <a:cs typeface="Arial"/>
            </a:endParaRPr>
          </a:p>
        </p:txBody>
      </p:sp>
    </p:spTree>
    <p:extLst>
      <p:ext uri="{BB962C8B-B14F-4D97-AF65-F5344CB8AC3E}">
        <p14:creationId xmlns:p14="http://schemas.microsoft.com/office/powerpoint/2010/main" val="2688680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E472E53-F4AE-C161-1F4D-478CE3DEE864}"/>
              </a:ext>
            </a:extLst>
          </p:cNvPr>
          <p:cNvSpPr>
            <a:spLocks noGrp="1"/>
          </p:cNvSpPr>
          <p:nvPr>
            <p:ph type="title"/>
          </p:nvPr>
        </p:nvSpPr>
        <p:spPr/>
        <p:txBody>
          <a:bodyPr/>
          <a:lstStyle/>
          <a:p>
            <a:r>
              <a:rPr lang="en-US" dirty="0"/>
              <a:t>HASHING</a:t>
            </a:r>
          </a:p>
        </p:txBody>
      </p:sp>
      <p:sp>
        <p:nvSpPr>
          <p:cNvPr id="2" name="Rectangle 1" descr="This slide contains an animation to show the process for authentication with hashes.&#10;First click: You submit your username (User1) and password (Pa$$word) – Pa$$word goes through the hashing algorithm and results in the hash e52cac67419a9&#10;Next click: The system understands that it should store the username and hash together.&#10;Next click: An attacker tries to log in with your username and the wrong password (FakePass) – FakePass goes through the hashing algorithm and results in the hash UGFzc3dvcmQ1 – that does NOT match what is stored for User1 so access is denied.&#10;Final click: You log in with your username and password (Pa$$word) – since the resulting hash matches what is in storage, your access if approved.">
            <a:extLst>
              <a:ext uri="{FF2B5EF4-FFF2-40B4-BE49-F238E27FC236}">
                <a16:creationId xmlns:a16="http://schemas.microsoft.com/office/drawing/2014/main" id="{3A5C4D40-BA95-ADCC-C38F-774036A933DB}"/>
              </a:ext>
            </a:extLst>
          </p:cNvPr>
          <p:cNvSpPr/>
          <p:nvPr/>
        </p:nvSpPr>
        <p:spPr>
          <a:xfrm>
            <a:off x="1589809" y="1122218"/>
            <a:ext cx="8278091" cy="5018809"/>
          </a:xfrm>
          <a:prstGeom prst="rect">
            <a:avLst/>
          </a:prstGeom>
          <a:noFill/>
          <a:ln w="25400">
            <a:solidFill>
              <a:srgbClr val="0D9D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256" name="Text Box 8">
            <a:extLst>
              <a:ext uri="{C183D7F6-B498-43B3-948B-1728B52AA6E4}">
                <adec:decorative xmlns:adec="http://schemas.microsoft.com/office/drawing/2017/decorative" val="1"/>
              </a:ext>
            </a:extLst>
          </p:cNvPr>
          <p:cNvSpPr txBox="1">
            <a:spLocks noChangeArrowheads="1"/>
          </p:cNvSpPr>
          <p:nvPr/>
        </p:nvSpPr>
        <p:spPr bwMode="auto">
          <a:xfrm>
            <a:off x="6781800" y="1272357"/>
            <a:ext cx="1600200" cy="830997"/>
          </a:xfrm>
          <a:prstGeom prst="rect">
            <a:avLst/>
          </a:prstGeom>
          <a:noFill/>
          <a:ln w="9525">
            <a:solidFill>
              <a:schemeClr val="tx1"/>
            </a:solidFill>
            <a:miter lim="800000"/>
            <a:headEnd/>
            <a:tailEnd/>
          </a:ln>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User1 Pa$$word</a:t>
            </a:r>
          </a:p>
        </p:txBody>
      </p:sp>
      <p:sp>
        <p:nvSpPr>
          <p:cNvPr id="53261" name="Text Box 13">
            <a:extLst>
              <a:ext uri="{C183D7F6-B498-43B3-948B-1728B52AA6E4}">
                <adec:decorative xmlns:adec="http://schemas.microsoft.com/office/drawing/2017/decorative" val="1"/>
              </a:ext>
            </a:extLst>
          </p:cNvPr>
          <p:cNvSpPr txBox="1">
            <a:spLocks noChangeArrowheads="1"/>
          </p:cNvSpPr>
          <p:nvPr/>
        </p:nvSpPr>
        <p:spPr bwMode="auto">
          <a:xfrm>
            <a:off x="6781800" y="1272357"/>
            <a:ext cx="1600200" cy="830997"/>
          </a:xfrm>
          <a:prstGeom prst="rect">
            <a:avLst/>
          </a:prstGeom>
          <a:noFill/>
          <a:ln w="9525">
            <a:solidFill>
              <a:schemeClr val="tx1"/>
            </a:solidFill>
            <a:miter lim="800000"/>
            <a:headEnd/>
            <a:tailEnd/>
          </a:ln>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0" i="0" u="none" strike="noStrike" kern="1200" cap="none" spc="0" normalizeH="0" baseline="0" noProof="0">
                <a:ln>
                  <a:noFill/>
                </a:ln>
                <a:solidFill>
                  <a:prstClr val="black"/>
                </a:solidFill>
                <a:effectLst/>
                <a:uLnTx/>
                <a:uFillTx/>
                <a:latin typeface="Calibri" panose="020F0502020204030204"/>
                <a:ea typeface="+mn-ea"/>
                <a:cs typeface="+mn-cs"/>
              </a:rPr>
              <a:t>User1 </a:t>
            </a:r>
            <a:r>
              <a:rPr kumimoji="0" lang="en-US" sz="2400" b="0" i="0" u="none" strike="noStrike" kern="1200" cap="none" spc="0" normalizeH="0" baseline="0" noProof="0" err="1">
                <a:ln>
                  <a:noFill/>
                </a:ln>
                <a:solidFill>
                  <a:prstClr val="black"/>
                </a:solidFill>
                <a:effectLst/>
                <a:uLnTx/>
                <a:uFillTx/>
                <a:latin typeface="Calibri" panose="020F0502020204030204"/>
                <a:ea typeface="+mn-ea"/>
                <a:cs typeface="+mn-cs"/>
              </a:rPr>
              <a:t>FakePass</a:t>
            </a:r>
            <a:endParaRPr kumimoji="0" lang="en-US" sz="2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3265" name="Text Box 17">
            <a:extLst>
              <a:ext uri="{C183D7F6-B498-43B3-948B-1728B52AA6E4}">
                <adec:decorative xmlns:adec="http://schemas.microsoft.com/office/drawing/2017/decorative" val="1"/>
              </a:ext>
            </a:extLst>
          </p:cNvPr>
          <p:cNvSpPr txBox="1">
            <a:spLocks noChangeArrowheads="1"/>
          </p:cNvSpPr>
          <p:nvPr/>
        </p:nvSpPr>
        <p:spPr bwMode="auto">
          <a:xfrm>
            <a:off x="2133600" y="1280806"/>
            <a:ext cx="7239000" cy="588963"/>
          </a:xfrm>
          <a:prstGeom prst="rect">
            <a:avLst/>
          </a:prstGeom>
          <a:solidFill>
            <a:srgbClr val="008000"/>
          </a:solidFill>
          <a:ln w="9525">
            <a:solidFill>
              <a:srgbClr val="008000"/>
            </a:solidFill>
            <a:miter lim="800000"/>
            <a:headEnd/>
            <a:tailEnd/>
          </a:ln>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3200" b="0" i="0" u="none" strike="noStrike" kern="1200" cap="none" spc="0" normalizeH="0" baseline="0" noProof="0">
                <a:ln>
                  <a:noFill/>
                </a:ln>
                <a:solidFill>
                  <a:prstClr val="white"/>
                </a:solidFill>
                <a:effectLst/>
                <a:uLnTx/>
                <a:uFillTx/>
                <a:latin typeface="Calibri" panose="020F0502020204030204"/>
                <a:ea typeface="+mn-ea"/>
                <a:cs typeface="+mn-cs"/>
              </a:rPr>
              <a:t>MATCH – ACCESS APPROVED</a:t>
            </a:r>
          </a:p>
        </p:txBody>
      </p:sp>
      <p:sp>
        <p:nvSpPr>
          <p:cNvPr id="53264" name="Text Box 16">
            <a:extLst>
              <a:ext uri="{C183D7F6-B498-43B3-948B-1728B52AA6E4}">
                <adec:decorative xmlns:adec="http://schemas.microsoft.com/office/drawing/2017/decorative" val="1"/>
              </a:ext>
            </a:extLst>
          </p:cNvPr>
          <p:cNvSpPr txBox="1">
            <a:spLocks noChangeArrowheads="1"/>
          </p:cNvSpPr>
          <p:nvPr/>
        </p:nvSpPr>
        <p:spPr bwMode="auto">
          <a:xfrm>
            <a:off x="2133600" y="1738006"/>
            <a:ext cx="7239000" cy="588963"/>
          </a:xfrm>
          <a:prstGeom prst="rect">
            <a:avLst/>
          </a:prstGeom>
          <a:solidFill>
            <a:srgbClr val="FF0000"/>
          </a:solidFill>
          <a:ln w="9525">
            <a:solidFill>
              <a:srgbClr val="FF0000"/>
            </a:solidFill>
            <a:miter lim="800000"/>
            <a:headEnd/>
            <a:tailEnd/>
          </a:ln>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3200" b="0" i="0" u="none" strike="noStrike" kern="1200" cap="none" spc="0" normalizeH="0" baseline="0" noProof="0">
                <a:ln>
                  <a:noFill/>
                </a:ln>
                <a:solidFill>
                  <a:prstClr val="white"/>
                </a:solidFill>
                <a:effectLst/>
                <a:uLnTx/>
                <a:uFillTx/>
                <a:latin typeface="Calibri" panose="020F0502020204030204"/>
                <a:ea typeface="+mn-ea"/>
                <a:cs typeface="+mn-cs"/>
              </a:rPr>
              <a:t>NO MATCH – ACCESS DENIED ! ! !</a:t>
            </a:r>
          </a:p>
        </p:txBody>
      </p:sp>
      <p:sp>
        <p:nvSpPr>
          <p:cNvPr id="53251" name="Text Box 3">
            <a:extLst>
              <a:ext uri="{C183D7F6-B498-43B3-948B-1728B52AA6E4}">
                <adec:decorative xmlns:adec="http://schemas.microsoft.com/office/drawing/2017/decorative" val="1"/>
              </a:ext>
            </a:extLst>
          </p:cNvPr>
          <p:cNvSpPr txBox="1">
            <a:spLocks noChangeArrowheads="1"/>
          </p:cNvSpPr>
          <p:nvPr/>
        </p:nvSpPr>
        <p:spPr bwMode="auto">
          <a:xfrm>
            <a:off x="2590800" y="1371601"/>
            <a:ext cx="1600200" cy="830997"/>
          </a:xfrm>
          <a:prstGeom prst="rect">
            <a:avLst/>
          </a:prstGeom>
          <a:noFill/>
          <a:ln w="9525">
            <a:solidFill>
              <a:schemeClr val="tx1"/>
            </a:solidFill>
            <a:miter lim="800000"/>
            <a:headEnd/>
            <a:tailEnd/>
          </a:ln>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0" i="0" u="none" strike="noStrike" kern="1200" cap="none" spc="0" normalizeH="0" baseline="0" noProof="0">
                <a:ln>
                  <a:noFill/>
                </a:ln>
                <a:solidFill>
                  <a:prstClr val="black"/>
                </a:solidFill>
                <a:effectLst/>
                <a:uLnTx/>
                <a:uFillTx/>
                <a:latin typeface="Calibri" panose="020F0502020204030204"/>
                <a:ea typeface="+mn-ea"/>
                <a:cs typeface="+mn-cs"/>
              </a:rPr>
              <a:t>User1, Pa$$word</a:t>
            </a:r>
          </a:p>
        </p:txBody>
      </p:sp>
      <p:pic>
        <p:nvPicPr>
          <p:cNvPr id="7172" name="Picture 4">
            <a:extLst>
              <a:ext uri="{C183D7F6-B498-43B3-948B-1728B52AA6E4}">
                <adec:decorative xmlns:adec="http://schemas.microsoft.com/office/drawing/2017/decorative" val="1"/>
              </a:ext>
            </a:extLst>
          </p:cNvPr>
          <p:cNvPicPr>
            <a:picLocks noChangeAspect="1" noChangeArrowheads="1" noCrop="1"/>
          </p:cNvPicPr>
          <p:nvPr/>
        </p:nvPicPr>
        <p:blipFill>
          <a:blip r:embed="rId3" cstate="print"/>
          <a:srcRect/>
          <a:stretch>
            <a:fillRect/>
          </a:stretch>
        </p:blipFill>
        <p:spPr bwMode="auto">
          <a:xfrm>
            <a:off x="2667000" y="2743200"/>
            <a:ext cx="1600200" cy="1981200"/>
          </a:xfrm>
          <a:prstGeom prst="rect">
            <a:avLst/>
          </a:prstGeom>
          <a:noFill/>
          <a:ln w="9525">
            <a:noFill/>
            <a:miter lim="800000"/>
            <a:headEnd/>
            <a:tailEnd/>
          </a:ln>
        </p:spPr>
      </p:pic>
      <p:sp>
        <p:nvSpPr>
          <p:cNvPr id="53253" name="Text Box 5">
            <a:extLst>
              <a:ext uri="{C183D7F6-B498-43B3-948B-1728B52AA6E4}">
                <adec:decorative xmlns:adec="http://schemas.microsoft.com/office/drawing/2017/decorative" val="1"/>
              </a:ext>
            </a:extLst>
          </p:cNvPr>
          <p:cNvSpPr txBox="1">
            <a:spLocks noChangeArrowheads="1"/>
          </p:cNvSpPr>
          <p:nvPr/>
        </p:nvSpPr>
        <p:spPr bwMode="auto">
          <a:xfrm>
            <a:off x="2133600" y="5143498"/>
            <a:ext cx="2438400" cy="461665"/>
          </a:xfrm>
          <a:prstGeom prst="rect">
            <a:avLst/>
          </a:prstGeom>
          <a:solidFill>
            <a:srgbClr val="FF9900"/>
          </a:solidFill>
          <a:ln w="9525">
            <a:solidFill>
              <a:schemeClr val="tx1"/>
            </a:solidFill>
            <a:miter lim="800000"/>
            <a:headEnd/>
            <a:tailEnd/>
          </a:ln>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0" i="0" u="none" strike="noStrike" kern="1200" cap="none" spc="0" normalizeH="0" baseline="0" noProof="0">
                <a:ln>
                  <a:noFill/>
                </a:ln>
                <a:solidFill>
                  <a:prstClr val="black"/>
                </a:solidFill>
                <a:effectLst/>
                <a:uLnTx/>
                <a:uFillTx/>
                <a:latin typeface="Calibri" panose="020F0502020204030204"/>
                <a:ea typeface="+mn-ea"/>
                <a:cs typeface="+mn-cs"/>
              </a:rPr>
              <a:t>e52cac67419a9</a:t>
            </a:r>
          </a:p>
        </p:txBody>
      </p:sp>
      <p:sp>
        <p:nvSpPr>
          <p:cNvPr id="53254" name="Line 6">
            <a:extLst>
              <a:ext uri="{C183D7F6-B498-43B3-948B-1728B52AA6E4}">
                <adec:decorative xmlns:adec="http://schemas.microsoft.com/office/drawing/2017/decorative" val="1"/>
              </a:ext>
            </a:extLst>
          </p:cNvPr>
          <p:cNvSpPr>
            <a:spLocks noChangeShapeType="1"/>
          </p:cNvSpPr>
          <p:nvPr/>
        </p:nvSpPr>
        <p:spPr bwMode="auto">
          <a:xfrm>
            <a:off x="3352800" y="2126398"/>
            <a:ext cx="0" cy="533400"/>
          </a:xfrm>
          <a:prstGeom prst="line">
            <a:avLst/>
          </a:prstGeom>
          <a:noFill/>
          <a:ln w="76200">
            <a:solidFill>
              <a:schemeClr val="tx1"/>
            </a:solidFill>
            <a:round/>
            <a:headEnd/>
            <a:tailEnd type="triangle" w="med" len="me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3255" name="Line 7">
            <a:extLst>
              <a:ext uri="{C183D7F6-B498-43B3-948B-1728B52AA6E4}">
                <adec:decorative xmlns:adec="http://schemas.microsoft.com/office/drawing/2017/decorative" val="1"/>
              </a:ext>
            </a:extLst>
          </p:cNvPr>
          <p:cNvSpPr>
            <a:spLocks noChangeShapeType="1"/>
          </p:cNvSpPr>
          <p:nvPr/>
        </p:nvSpPr>
        <p:spPr bwMode="auto">
          <a:xfrm>
            <a:off x="3352800" y="3962400"/>
            <a:ext cx="0" cy="533400"/>
          </a:xfrm>
          <a:prstGeom prst="line">
            <a:avLst/>
          </a:prstGeom>
          <a:noFill/>
          <a:ln w="76200">
            <a:solidFill>
              <a:schemeClr val="tx1"/>
            </a:solidFill>
            <a:round/>
            <a:headEnd/>
            <a:tailEnd type="triangle" w="med" len="me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7177" name="Picture 9">
            <a:extLst>
              <a:ext uri="{C183D7F6-B498-43B3-948B-1728B52AA6E4}">
                <adec:decorative xmlns:adec="http://schemas.microsoft.com/office/drawing/2017/decorative" val="1"/>
              </a:ext>
            </a:extLst>
          </p:cNvPr>
          <p:cNvPicPr>
            <a:picLocks noChangeAspect="1" noChangeArrowheads="1" noCrop="1"/>
          </p:cNvPicPr>
          <p:nvPr/>
        </p:nvPicPr>
        <p:blipFill>
          <a:blip r:embed="rId3" cstate="print"/>
          <a:srcRect/>
          <a:stretch>
            <a:fillRect/>
          </a:stretch>
        </p:blipFill>
        <p:spPr bwMode="auto">
          <a:xfrm>
            <a:off x="6781800" y="2743200"/>
            <a:ext cx="1600200" cy="1981200"/>
          </a:xfrm>
          <a:prstGeom prst="rect">
            <a:avLst/>
          </a:prstGeom>
          <a:noFill/>
          <a:ln w="9525">
            <a:noFill/>
            <a:miter lim="800000"/>
            <a:headEnd/>
            <a:tailEnd/>
          </a:ln>
        </p:spPr>
      </p:pic>
      <p:sp>
        <p:nvSpPr>
          <p:cNvPr id="53258" name="Text Box 10">
            <a:extLst>
              <a:ext uri="{C183D7F6-B498-43B3-948B-1728B52AA6E4}">
                <adec:decorative xmlns:adec="http://schemas.microsoft.com/office/drawing/2017/decorative" val="1"/>
              </a:ext>
            </a:extLst>
          </p:cNvPr>
          <p:cNvSpPr txBox="1">
            <a:spLocks noChangeArrowheads="1"/>
          </p:cNvSpPr>
          <p:nvPr/>
        </p:nvSpPr>
        <p:spPr bwMode="auto">
          <a:xfrm>
            <a:off x="6358758" y="5139893"/>
            <a:ext cx="2438400" cy="466725"/>
          </a:xfrm>
          <a:prstGeom prst="rect">
            <a:avLst/>
          </a:prstGeom>
          <a:solidFill>
            <a:srgbClr val="FF9900"/>
          </a:solidFill>
          <a:ln w="9525">
            <a:solidFill>
              <a:schemeClr val="tx1"/>
            </a:solidFill>
            <a:miter lim="800000"/>
            <a:headEnd/>
            <a:tailEnd/>
          </a:ln>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0" i="0" u="none" strike="noStrike" kern="1200" cap="none" spc="0" normalizeH="0" baseline="0" noProof="0">
                <a:ln>
                  <a:noFill/>
                </a:ln>
                <a:solidFill>
                  <a:prstClr val="black"/>
                </a:solidFill>
                <a:effectLst/>
                <a:uLnTx/>
                <a:uFillTx/>
                <a:latin typeface="Calibri" panose="020F0502020204030204"/>
                <a:ea typeface="+mn-ea"/>
                <a:cs typeface="+mn-cs"/>
              </a:rPr>
              <a:t>e52cac67419a9</a:t>
            </a:r>
          </a:p>
        </p:txBody>
      </p:sp>
      <p:sp>
        <p:nvSpPr>
          <p:cNvPr id="53259" name="Text Box 11">
            <a:extLst>
              <a:ext uri="{C183D7F6-B498-43B3-948B-1728B52AA6E4}">
                <adec:decorative xmlns:adec="http://schemas.microsoft.com/office/drawing/2017/decorative" val="1"/>
              </a:ext>
            </a:extLst>
          </p:cNvPr>
          <p:cNvSpPr txBox="1">
            <a:spLocks noChangeArrowheads="1"/>
          </p:cNvSpPr>
          <p:nvPr/>
        </p:nvSpPr>
        <p:spPr bwMode="auto">
          <a:xfrm>
            <a:off x="2017414" y="5657787"/>
            <a:ext cx="6934200" cy="400110"/>
          </a:xfrm>
          <a:prstGeom prst="rect">
            <a:avLst/>
          </a:prstGeom>
          <a:noFill/>
          <a:ln w="9525">
            <a:noFill/>
            <a:miter lim="800000"/>
            <a:headEnd/>
            <a:tailEnd/>
          </a:ln>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000" b="1" i="0" u="none" strike="noStrike" kern="1200" cap="none" spc="0" normalizeH="0" baseline="0" noProof="0" dirty="0">
                <a:ln>
                  <a:noFill/>
                </a:ln>
                <a:solidFill>
                  <a:srgbClr val="EC4D28"/>
                </a:solidFill>
                <a:effectLst/>
                <a:uLnTx/>
                <a:uFillTx/>
                <a:latin typeface="Calibri" panose="020F0502020204030204"/>
                <a:ea typeface="+mn-ea"/>
                <a:cs typeface="+mn-cs"/>
              </a:rPr>
              <a:t>Store this as: User1, password = e52cac67419a9</a:t>
            </a:r>
          </a:p>
        </p:txBody>
      </p:sp>
      <p:sp>
        <p:nvSpPr>
          <p:cNvPr id="53260" name="Line 12">
            <a:extLst>
              <a:ext uri="{C183D7F6-B498-43B3-948B-1728B52AA6E4}">
                <adec:decorative xmlns:adec="http://schemas.microsoft.com/office/drawing/2017/decorative" val="1"/>
              </a:ext>
            </a:extLst>
          </p:cNvPr>
          <p:cNvSpPr>
            <a:spLocks noChangeShapeType="1"/>
          </p:cNvSpPr>
          <p:nvPr/>
        </p:nvSpPr>
        <p:spPr bwMode="auto">
          <a:xfrm flipV="1">
            <a:off x="2324100" y="5460367"/>
            <a:ext cx="183710" cy="266501"/>
          </a:xfrm>
          <a:prstGeom prst="line">
            <a:avLst/>
          </a:prstGeom>
          <a:noFill/>
          <a:ln w="38100">
            <a:solidFill>
              <a:srgbClr val="EC4D28"/>
            </a:solidFill>
            <a:round/>
            <a:headEnd/>
            <a:tailEnd type="triangle" w="med" len="me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3262" name="Text Box 14">
            <a:extLst>
              <a:ext uri="{C183D7F6-B498-43B3-948B-1728B52AA6E4}">
                <adec:decorative xmlns:adec="http://schemas.microsoft.com/office/drawing/2017/decorative" val="1"/>
              </a:ext>
            </a:extLst>
          </p:cNvPr>
          <p:cNvSpPr txBox="1">
            <a:spLocks noChangeArrowheads="1"/>
          </p:cNvSpPr>
          <p:nvPr/>
        </p:nvSpPr>
        <p:spPr bwMode="auto">
          <a:xfrm>
            <a:off x="6311462" y="5143498"/>
            <a:ext cx="2438400" cy="461665"/>
          </a:xfrm>
          <a:prstGeom prst="rect">
            <a:avLst/>
          </a:prstGeom>
          <a:solidFill>
            <a:srgbClr val="FF9900"/>
          </a:solidFill>
          <a:ln w="9525">
            <a:solidFill>
              <a:schemeClr val="tx1"/>
            </a:solidFill>
            <a:miter lim="800000"/>
            <a:headEnd/>
            <a:tailEnd/>
          </a:ln>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UGFzc3dvcmQ1</a:t>
            </a:r>
          </a:p>
        </p:txBody>
      </p:sp>
      <p:sp>
        <p:nvSpPr>
          <p:cNvPr id="3" name="Line 6">
            <a:extLst>
              <a:ext uri="{FF2B5EF4-FFF2-40B4-BE49-F238E27FC236}">
                <a16:creationId xmlns:a16="http://schemas.microsoft.com/office/drawing/2014/main" id="{E56F9DDD-006B-3025-61A9-CDA9CDD2CA52}"/>
              </a:ext>
              <a:ext uri="{C183D7F6-B498-43B3-948B-1728B52AA6E4}">
                <adec:decorative xmlns:adec="http://schemas.microsoft.com/office/drawing/2017/decorative" val="1"/>
              </a:ext>
            </a:extLst>
          </p:cNvPr>
          <p:cNvSpPr>
            <a:spLocks noChangeShapeType="1"/>
          </p:cNvSpPr>
          <p:nvPr/>
        </p:nvSpPr>
        <p:spPr bwMode="auto">
          <a:xfrm>
            <a:off x="7581900" y="1994386"/>
            <a:ext cx="0" cy="533400"/>
          </a:xfrm>
          <a:prstGeom prst="line">
            <a:avLst/>
          </a:prstGeom>
          <a:noFill/>
          <a:ln w="76200">
            <a:solidFill>
              <a:schemeClr val="tx1"/>
            </a:solidFill>
            <a:round/>
            <a:headEnd/>
            <a:tailEnd type="triangle" w="med" len="me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Line 7">
            <a:extLst>
              <a:ext uri="{FF2B5EF4-FFF2-40B4-BE49-F238E27FC236}">
                <a16:creationId xmlns:a16="http://schemas.microsoft.com/office/drawing/2014/main" id="{BA4B1EC8-7018-DB40-6EF9-1BDF38A992F4}"/>
              </a:ext>
              <a:ext uri="{C183D7F6-B498-43B3-948B-1728B52AA6E4}">
                <adec:decorative xmlns:adec="http://schemas.microsoft.com/office/drawing/2017/decorative" val="1"/>
              </a:ext>
            </a:extLst>
          </p:cNvPr>
          <p:cNvSpPr>
            <a:spLocks noChangeShapeType="1"/>
          </p:cNvSpPr>
          <p:nvPr/>
        </p:nvSpPr>
        <p:spPr bwMode="auto">
          <a:xfrm>
            <a:off x="7530662" y="3962400"/>
            <a:ext cx="0" cy="533400"/>
          </a:xfrm>
          <a:prstGeom prst="line">
            <a:avLst/>
          </a:prstGeom>
          <a:noFill/>
          <a:ln w="76200">
            <a:solidFill>
              <a:schemeClr val="tx1"/>
            </a:solidFill>
            <a:round/>
            <a:headEnd/>
            <a:tailEnd type="triangle" w="med" len="me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Line 6">
            <a:extLst>
              <a:ext uri="{FF2B5EF4-FFF2-40B4-BE49-F238E27FC236}">
                <a16:creationId xmlns:a16="http://schemas.microsoft.com/office/drawing/2014/main" id="{C3D426CE-E61F-8A82-9E2E-2F890C069CF3}"/>
              </a:ext>
              <a:ext uri="{C183D7F6-B498-43B3-948B-1728B52AA6E4}">
                <adec:decorative xmlns:adec="http://schemas.microsoft.com/office/drawing/2017/decorative" val="1"/>
              </a:ext>
            </a:extLst>
          </p:cNvPr>
          <p:cNvSpPr>
            <a:spLocks noChangeShapeType="1"/>
          </p:cNvSpPr>
          <p:nvPr/>
        </p:nvSpPr>
        <p:spPr bwMode="auto">
          <a:xfrm>
            <a:off x="7577958" y="2026521"/>
            <a:ext cx="0" cy="533400"/>
          </a:xfrm>
          <a:prstGeom prst="line">
            <a:avLst/>
          </a:prstGeom>
          <a:noFill/>
          <a:ln w="76200">
            <a:solidFill>
              <a:schemeClr val="tx1"/>
            </a:solidFill>
            <a:round/>
            <a:headEnd/>
            <a:tailEnd type="triangle" w="med" len="me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Line 7">
            <a:extLst>
              <a:ext uri="{FF2B5EF4-FFF2-40B4-BE49-F238E27FC236}">
                <a16:creationId xmlns:a16="http://schemas.microsoft.com/office/drawing/2014/main" id="{26E1D79F-4FAB-BCFD-B391-FDBD84245C07}"/>
              </a:ext>
              <a:ext uri="{C183D7F6-B498-43B3-948B-1728B52AA6E4}">
                <adec:decorative xmlns:adec="http://schemas.microsoft.com/office/drawing/2017/decorative" val="1"/>
              </a:ext>
            </a:extLst>
          </p:cNvPr>
          <p:cNvSpPr>
            <a:spLocks noChangeShapeType="1"/>
          </p:cNvSpPr>
          <p:nvPr/>
        </p:nvSpPr>
        <p:spPr bwMode="auto">
          <a:xfrm>
            <a:off x="7577958" y="3885027"/>
            <a:ext cx="0" cy="533400"/>
          </a:xfrm>
          <a:prstGeom prst="line">
            <a:avLst/>
          </a:prstGeom>
          <a:noFill/>
          <a:ln w="76200">
            <a:solidFill>
              <a:schemeClr val="tx1"/>
            </a:solidFill>
            <a:round/>
            <a:headEnd/>
            <a:tailEnd type="triangle" w="med" len="me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2" nodeType="withEffect">
                                  <p:stCondLst>
                                    <p:cond delay="0"/>
                                  </p:stCondLst>
                                  <p:childTnLst>
                                    <p:set>
                                      <p:cBhvr>
                                        <p:cTn id="6" dur="1" fill="hold">
                                          <p:stCondLst>
                                            <p:cond delay="0"/>
                                          </p:stCondLst>
                                        </p:cTn>
                                        <p:tgtEl>
                                          <p:spTgt spid="53264"/>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53265"/>
                                        </p:tgtEl>
                                        <p:attrNameLst>
                                          <p:attrName>style.visibility</p:attrName>
                                        </p:attrNameLst>
                                      </p:cBhvr>
                                      <p:to>
                                        <p:strVal val="hidden"/>
                                      </p:to>
                                    </p:set>
                                  </p:childTnLst>
                                </p:cTn>
                              </p:par>
                              <p:par>
                                <p:cTn id="9" presetID="1" presetClass="exit" presetSubtype="0" fill="hold" grpId="2" nodeType="withEffect">
                                  <p:stCondLst>
                                    <p:cond delay="0"/>
                                  </p:stCondLst>
                                  <p:childTnLst>
                                    <p:set>
                                      <p:cBhvr>
                                        <p:cTn id="10" dur="1" fill="hold">
                                          <p:stCondLst>
                                            <p:cond delay="0"/>
                                          </p:stCondLst>
                                        </p:cTn>
                                        <p:tgtEl>
                                          <p:spTgt spid="53261"/>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53256"/>
                                        </p:tgtEl>
                                        <p:attrNameLst>
                                          <p:attrName>style.visibility</p:attrName>
                                        </p:attrNameLst>
                                      </p:cBhvr>
                                      <p:to>
                                        <p:strVal val="hidden"/>
                                      </p:to>
                                    </p:set>
                                  </p:childTnLst>
                                </p:cTn>
                              </p:par>
                              <p:par>
                                <p:cTn id="13" presetID="1" presetClass="exit" presetSubtype="0" fill="hold" grpId="2" nodeType="withEffect">
                                  <p:stCondLst>
                                    <p:cond delay="0"/>
                                  </p:stCondLst>
                                  <p:childTnLst>
                                    <p:set>
                                      <p:cBhvr>
                                        <p:cTn id="14" dur="1" fill="hold">
                                          <p:stCondLst>
                                            <p:cond delay="0"/>
                                          </p:stCondLst>
                                        </p:cTn>
                                        <p:tgtEl>
                                          <p:spTgt spid="3"/>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hidden"/>
                                      </p:to>
                                    </p:set>
                                  </p:childTnLst>
                                </p:cTn>
                              </p:par>
                              <p:par>
                                <p:cTn id="17" presetID="1" presetClass="exit" presetSubtype="0" fill="hold" grpId="1" nodeType="withEffect">
                                  <p:stCondLst>
                                    <p:cond delay="0"/>
                                  </p:stCondLst>
                                  <p:childTnLst>
                                    <p:set>
                                      <p:cBhvr>
                                        <p:cTn id="18" dur="1" fill="hold">
                                          <p:stCondLst>
                                            <p:cond delay="0"/>
                                          </p:stCondLst>
                                        </p:cTn>
                                        <p:tgtEl>
                                          <p:spTgt spid="53255"/>
                                        </p:tgtEl>
                                        <p:attrNameLst>
                                          <p:attrName>style.visibility</p:attrName>
                                        </p:attrNameLst>
                                      </p:cBhvr>
                                      <p:to>
                                        <p:strVal val="hidden"/>
                                      </p:to>
                                    </p:set>
                                  </p:childTnLst>
                                </p:cTn>
                              </p:par>
                              <p:par>
                                <p:cTn id="19" presetID="1" presetClass="exit" presetSubtype="0" fill="hold" grpId="2" nodeType="withEffect">
                                  <p:stCondLst>
                                    <p:cond delay="0"/>
                                  </p:stCondLst>
                                  <p:childTnLst>
                                    <p:set>
                                      <p:cBhvr>
                                        <p:cTn id="20" dur="1" fill="hold">
                                          <p:stCondLst>
                                            <p:cond delay="0"/>
                                          </p:stCondLst>
                                        </p:cTn>
                                        <p:tgtEl>
                                          <p:spTgt spid="5"/>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hidden"/>
                                      </p:to>
                                    </p:set>
                                  </p:childTnLst>
                                </p:cTn>
                              </p:par>
                              <p:par>
                                <p:cTn id="23" presetID="1" presetClass="exit" presetSubtype="0" fill="hold" grpId="0" nodeType="withEffect">
                                  <p:stCondLst>
                                    <p:cond delay="0"/>
                                  </p:stCondLst>
                                  <p:childTnLst>
                                    <p:set>
                                      <p:cBhvr>
                                        <p:cTn id="24" dur="1" fill="hold">
                                          <p:stCondLst>
                                            <p:cond delay="0"/>
                                          </p:stCondLst>
                                        </p:cTn>
                                        <p:tgtEl>
                                          <p:spTgt spid="53258"/>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42" presetClass="path" presetSubtype="0" accel="50000" decel="50000" fill="hold" grpId="0" nodeType="clickEffect">
                                  <p:stCondLst>
                                    <p:cond delay="0"/>
                                  </p:stCondLst>
                                  <p:childTnLst>
                                    <p:animMotion origin="layout" path="M 0 0 L 0 0.25 E" pathEditMode="relative" ptsTypes="">
                                      <p:cBhvr>
                                        <p:cTn id="28" dur="2000" fill="hold"/>
                                        <p:tgtEl>
                                          <p:spTgt spid="53251"/>
                                        </p:tgtEl>
                                        <p:attrNameLst>
                                          <p:attrName>ppt_x</p:attrName>
                                          <p:attrName>ppt_y</p:attrName>
                                        </p:attrNameLst>
                                      </p:cBhvr>
                                    </p:animMotion>
                                  </p:childTnLst>
                                </p:cTn>
                              </p:par>
                              <p:par>
                                <p:cTn id="29" presetID="42" presetClass="path" presetSubtype="0" accel="50000" decel="50000" fill="hold" grpId="0" nodeType="withEffect">
                                  <p:stCondLst>
                                    <p:cond delay="0"/>
                                  </p:stCondLst>
                                  <p:childTnLst>
                                    <p:animMotion origin="layout" path="M 0 0 L 0 0.25 E" pathEditMode="relative" ptsTypes="">
                                      <p:cBhvr>
                                        <p:cTn id="30" dur="2000" fill="hold"/>
                                        <p:tgtEl>
                                          <p:spTgt spid="53254"/>
                                        </p:tgtEl>
                                        <p:attrNameLst>
                                          <p:attrName>ppt_x</p:attrName>
                                          <p:attrName>ppt_y</p:attrName>
                                        </p:attrNameLst>
                                      </p:cBhvr>
                                    </p:animMotion>
                                  </p:childTnLst>
                                </p:cTn>
                              </p:par>
                            </p:childTnLst>
                          </p:cTn>
                        </p:par>
                        <p:par>
                          <p:cTn id="31" fill="hold">
                            <p:stCondLst>
                              <p:cond delay="2000"/>
                            </p:stCondLst>
                            <p:childTnLst>
                              <p:par>
                                <p:cTn id="32" presetID="1" presetClass="exit" presetSubtype="0" fill="hold" grpId="1" nodeType="afterEffect">
                                  <p:stCondLst>
                                    <p:cond delay="0"/>
                                  </p:stCondLst>
                                  <p:childTnLst>
                                    <p:set>
                                      <p:cBhvr>
                                        <p:cTn id="33" dur="1" fill="hold">
                                          <p:stCondLst>
                                            <p:cond delay="0"/>
                                          </p:stCondLst>
                                        </p:cTn>
                                        <p:tgtEl>
                                          <p:spTgt spid="53251"/>
                                        </p:tgtEl>
                                        <p:attrNameLst>
                                          <p:attrName>style.visibility</p:attrName>
                                        </p:attrNameLst>
                                      </p:cBhvr>
                                      <p:to>
                                        <p:strVal val="hidden"/>
                                      </p:to>
                                    </p:set>
                                  </p:childTnLst>
                                </p:cTn>
                              </p:par>
                            </p:childTnLst>
                          </p:cTn>
                        </p:par>
                        <p:par>
                          <p:cTn id="34" fill="hold">
                            <p:stCondLst>
                              <p:cond delay="2000"/>
                            </p:stCondLst>
                            <p:childTnLst>
                              <p:par>
                                <p:cTn id="35" presetID="1" presetClass="exit" presetSubtype="0" fill="hold" grpId="1" nodeType="afterEffect">
                                  <p:stCondLst>
                                    <p:cond delay="0"/>
                                  </p:stCondLst>
                                  <p:childTnLst>
                                    <p:set>
                                      <p:cBhvr>
                                        <p:cTn id="36" dur="1" fill="hold">
                                          <p:stCondLst>
                                            <p:cond delay="0"/>
                                          </p:stCondLst>
                                        </p:cTn>
                                        <p:tgtEl>
                                          <p:spTgt spid="53254"/>
                                        </p:tgtEl>
                                        <p:attrNameLst>
                                          <p:attrName>style.visibility</p:attrName>
                                        </p:attrNameLst>
                                      </p:cBhvr>
                                      <p:to>
                                        <p:strVal val="hidden"/>
                                      </p:to>
                                    </p:set>
                                  </p:childTnLst>
                                </p:cTn>
                              </p:par>
                            </p:childTnLst>
                          </p:cTn>
                        </p:par>
                        <p:par>
                          <p:cTn id="37" fill="hold">
                            <p:stCondLst>
                              <p:cond delay="2000"/>
                            </p:stCondLst>
                            <p:childTnLst>
                              <p:par>
                                <p:cTn id="38" presetID="1" presetClass="entr" presetSubtype="0" fill="hold" grpId="2" nodeType="afterEffect">
                                  <p:stCondLst>
                                    <p:cond delay="0"/>
                                  </p:stCondLst>
                                  <p:childTnLst>
                                    <p:set>
                                      <p:cBhvr>
                                        <p:cTn id="39" dur="1" fill="hold">
                                          <p:stCondLst>
                                            <p:cond delay="0"/>
                                          </p:stCondLst>
                                        </p:cTn>
                                        <p:tgtEl>
                                          <p:spTgt spid="53255"/>
                                        </p:tgtEl>
                                        <p:attrNameLst>
                                          <p:attrName>style.visibility</p:attrName>
                                        </p:attrNameLst>
                                      </p:cBhvr>
                                      <p:to>
                                        <p:strVal val="visible"/>
                                      </p:to>
                                    </p:set>
                                  </p:childTnLst>
                                </p:cTn>
                              </p:par>
                            </p:childTnLst>
                          </p:cTn>
                        </p:par>
                        <p:par>
                          <p:cTn id="40" fill="hold">
                            <p:stCondLst>
                              <p:cond delay="2000"/>
                            </p:stCondLst>
                            <p:childTnLst>
                              <p:par>
                                <p:cTn id="41" presetID="42" presetClass="path" presetSubtype="0" accel="50000" decel="50000" fill="hold" grpId="0" nodeType="afterEffect">
                                  <p:stCondLst>
                                    <p:cond delay="0"/>
                                  </p:stCondLst>
                                  <p:childTnLst>
                                    <p:animMotion origin="layout" path="M 0 3.33333E-6 L 0 0.10185 " pathEditMode="relative" rAng="0" ptsTypes="AA">
                                      <p:cBhvr>
                                        <p:cTn id="42" dur="2000" fill="hold"/>
                                        <p:tgtEl>
                                          <p:spTgt spid="53255"/>
                                        </p:tgtEl>
                                        <p:attrNameLst>
                                          <p:attrName>ppt_x</p:attrName>
                                          <p:attrName>ppt_y</p:attrName>
                                        </p:attrNameLst>
                                      </p:cBhvr>
                                      <p:rCtr x="0" y="5093"/>
                                    </p:animMotion>
                                  </p:childTnLst>
                                </p:cTn>
                              </p:par>
                            </p:childTnLst>
                          </p:cTn>
                        </p:par>
                        <p:par>
                          <p:cTn id="43" fill="hold">
                            <p:stCondLst>
                              <p:cond delay="4000"/>
                            </p:stCondLst>
                            <p:childTnLst>
                              <p:par>
                                <p:cTn id="44" presetID="1" presetClass="entr" presetSubtype="0" fill="hold" grpId="0" nodeType="afterEffect">
                                  <p:stCondLst>
                                    <p:cond delay="0"/>
                                  </p:stCondLst>
                                  <p:childTnLst>
                                    <p:set>
                                      <p:cBhvr>
                                        <p:cTn id="45" dur="1" fill="hold">
                                          <p:stCondLst>
                                            <p:cond delay="0"/>
                                          </p:stCondLst>
                                        </p:cTn>
                                        <p:tgtEl>
                                          <p:spTgt spid="53253"/>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53260"/>
                                        </p:tgtEl>
                                        <p:attrNameLst>
                                          <p:attrName>style.visibility</p:attrName>
                                        </p:attrNameLst>
                                      </p:cBhvr>
                                      <p:to>
                                        <p:strVal val="visible"/>
                                      </p:to>
                                    </p:set>
                                  </p:childTnLst>
                                </p:cTn>
                              </p:par>
                              <p:par>
                                <p:cTn id="50" presetID="1" presetClass="entr" presetSubtype="0" fill="hold" grpId="0" nodeType="withEffect">
                                  <p:stCondLst>
                                    <p:cond delay="0"/>
                                  </p:stCondLst>
                                  <p:childTnLst>
                                    <p:set>
                                      <p:cBhvr>
                                        <p:cTn id="51" dur="1" fill="hold">
                                          <p:stCondLst>
                                            <p:cond delay="0"/>
                                          </p:stCondLst>
                                        </p:cTn>
                                        <p:tgtEl>
                                          <p:spTgt spid="53259"/>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3" nodeType="clickEffect">
                                  <p:stCondLst>
                                    <p:cond delay="0"/>
                                  </p:stCondLst>
                                  <p:childTnLst>
                                    <p:set>
                                      <p:cBhvr>
                                        <p:cTn id="55" dur="1" fill="hold">
                                          <p:stCondLst>
                                            <p:cond delay="0"/>
                                          </p:stCondLst>
                                        </p:cTn>
                                        <p:tgtEl>
                                          <p:spTgt spid="53261"/>
                                        </p:tgtEl>
                                        <p:attrNameLst>
                                          <p:attrName>style.visibility</p:attrName>
                                        </p:attrNameLst>
                                      </p:cBhvr>
                                      <p:to>
                                        <p:strVal val="visible"/>
                                      </p:to>
                                    </p:set>
                                  </p:childTnLst>
                                </p:cTn>
                              </p:par>
                              <p:par>
                                <p:cTn id="56" presetID="1" presetClass="entr" presetSubtype="0" fill="hold" grpId="3" nodeType="withEffect">
                                  <p:stCondLst>
                                    <p:cond delay="0"/>
                                  </p:stCondLst>
                                  <p:childTnLst>
                                    <p:set>
                                      <p:cBhvr>
                                        <p:cTn id="57" dur="1" fill="hold">
                                          <p:stCondLst>
                                            <p:cond delay="0"/>
                                          </p:stCondLst>
                                        </p:cTn>
                                        <p:tgtEl>
                                          <p:spTgt spid="3"/>
                                        </p:tgtEl>
                                        <p:attrNameLst>
                                          <p:attrName>style.visibility</p:attrName>
                                        </p:attrNameLst>
                                      </p:cBhvr>
                                      <p:to>
                                        <p:strVal val="visible"/>
                                      </p:to>
                                    </p:set>
                                  </p:childTnLst>
                                </p:cTn>
                              </p:par>
                            </p:childTnLst>
                          </p:cTn>
                        </p:par>
                        <p:par>
                          <p:cTn id="58" fill="hold">
                            <p:stCondLst>
                              <p:cond delay="0"/>
                            </p:stCondLst>
                            <p:childTnLst>
                              <p:par>
                                <p:cTn id="59" presetID="42" presetClass="path" presetSubtype="0" accel="50000" decel="50000" fill="hold" grpId="0" nodeType="afterEffect">
                                  <p:stCondLst>
                                    <p:cond delay="0"/>
                                  </p:stCondLst>
                                  <p:childTnLst>
                                    <p:animMotion origin="layout" path="M 5E-6 -4.81481E-6 L 5E-6 0.25 " pathEditMode="relative" rAng="0" ptsTypes="AA">
                                      <p:cBhvr>
                                        <p:cTn id="60" dur="2000" fill="hold"/>
                                        <p:tgtEl>
                                          <p:spTgt spid="53261"/>
                                        </p:tgtEl>
                                        <p:attrNameLst>
                                          <p:attrName>ppt_x</p:attrName>
                                          <p:attrName>ppt_y</p:attrName>
                                        </p:attrNameLst>
                                      </p:cBhvr>
                                      <p:rCtr x="0" y="12500"/>
                                    </p:animMotion>
                                  </p:childTnLst>
                                </p:cTn>
                              </p:par>
                              <p:par>
                                <p:cTn id="61" presetID="42" presetClass="path" presetSubtype="0" accel="50000" decel="50000" fill="hold" grpId="0" nodeType="withEffect">
                                  <p:stCondLst>
                                    <p:cond delay="0"/>
                                  </p:stCondLst>
                                  <p:childTnLst>
                                    <p:animMotion origin="layout" path="M 5E-6 3.7037E-7 L 5E-6 0.25 " pathEditMode="relative" rAng="0" ptsTypes="AA">
                                      <p:cBhvr>
                                        <p:cTn id="62" dur="2000" fill="hold"/>
                                        <p:tgtEl>
                                          <p:spTgt spid="3"/>
                                        </p:tgtEl>
                                        <p:attrNameLst>
                                          <p:attrName>ppt_x</p:attrName>
                                          <p:attrName>ppt_y</p:attrName>
                                        </p:attrNameLst>
                                      </p:cBhvr>
                                      <p:rCtr x="0" y="12500"/>
                                    </p:animMotion>
                                  </p:childTnLst>
                                </p:cTn>
                              </p:par>
                            </p:childTnLst>
                          </p:cTn>
                        </p:par>
                        <p:par>
                          <p:cTn id="63" fill="hold">
                            <p:stCondLst>
                              <p:cond delay="2000"/>
                            </p:stCondLst>
                            <p:childTnLst>
                              <p:par>
                                <p:cTn id="64" presetID="1" presetClass="exit" presetSubtype="0" fill="hold" grpId="1" nodeType="afterEffect">
                                  <p:stCondLst>
                                    <p:cond delay="0"/>
                                  </p:stCondLst>
                                  <p:childTnLst>
                                    <p:set>
                                      <p:cBhvr>
                                        <p:cTn id="65" dur="1" fill="hold">
                                          <p:stCondLst>
                                            <p:cond delay="0"/>
                                          </p:stCondLst>
                                        </p:cTn>
                                        <p:tgtEl>
                                          <p:spTgt spid="53261"/>
                                        </p:tgtEl>
                                        <p:attrNameLst>
                                          <p:attrName>style.visibility</p:attrName>
                                        </p:attrNameLst>
                                      </p:cBhvr>
                                      <p:to>
                                        <p:strVal val="hidden"/>
                                      </p:to>
                                    </p:set>
                                  </p:childTnLst>
                                </p:cTn>
                              </p:par>
                            </p:childTnLst>
                          </p:cTn>
                        </p:par>
                        <p:par>
                          <p:cTn id="66" fill="hold">
                            <p:stCondLst>
                              <p:cond delay="2000"/>
                            </p:stCondLst>
                            <p:childTnLst>
                              <p:par>
                                <p:cTn id="67" presetID="1" presetClass="exit" presetSubtype="0" fill="hold" grpId="1" nodeType="afterEffect">
                                  <p:stCondLst>
                                    <p:cond delay="0"/>
                                  </p:stCondLst>
                                  <p:childTnLst>
                                    <p:set>
                                      <p:cBhvr>
                                        <p:cTn id="68" dur="1" fill="hold">
                                          <p:stCondLst>
                                            <p:cond delay="0"/>
                                          </p:stCondLst>
                                        </p:cTn>
                                        <p:tgtEl>
                                          <p:spTgt spid="3"/>
                                        </p:tgtEl>
                                        <p:attrNameLst>
                                          <p:attrName>style.visibility</p:attrName>
                                        </p:attrNameLst>
                                      </p:cBhvr>
                                      <p:to>
                                        <p:strVal val="hidden"/>
                                      </p:to>
                                    </p:set>
                                  </p:childTnLst>
                                </p:cTn>
                              </p:par>
                            </p:childTnLst>
                          </p:cTn>
                        </p:par>
                        <p:par>
                          <p:cTn id="69" fill="hold">
                            <p:stCondLst>
                              <p:cond delay="2000"/>
                            </p:stCondLst>
                            <p:childTnLst>
                              <p:par>
                                <p:cTn id="70" presetID="1" presetClass="entr" presetSubtype="0" fill="hold" grpId="3" nodeType="afterEffect">
                                  <p:stCondLst>
                                    <p:cond delay="0"/>
                                  </p:stCondLst>
                                  <p:childTnLst>
                                    <p:set>
                                      <p:cBhvr>
                                        <p:cTn id="71" dur="1" fill="hold">
                                          <p:stCondLst>
                                            <p:cond delay="0"/>
                                          </p:stCondLst>
                                        </p:cTn>
                                        <p:tgtEl>
                                          <p:spTgt spid="5"/>
                                        </p:tgtEl>
                                        <p:attrNameLst>
                                          <p:attrName>style.visibility</p:attrName>
                                        </p:attrNameLst>
                                      </p:cBhvr>
                                      <p:to>
                                        <p:strVal val="visible"/>
                                      </p:to>
                                    </p:set>
                                  </p:childTnLst>
                                </p:cTn>
                              </p:par>
                            </p:childTnLst>
                          </p:cTn>
                        </p:par>
                        <p:par>
                          <p:cTn id="72" fill="hold">
                            <p:stCondLst>
                              <p:cond delay="2000"/>
                            </p:stCondLst>
                            <p:childTnLst>
                              <p:par>
                                <p:cTn id="73" presetID="42" presetClass="path" presetSubtype="0" accel="50000" decel="50000" fill="hold" grpId="0" nodeType="afterEffect">
                                  <p:stCondLst>
                                    <p:cond delay="0"/>
                                  </p:stCondLst>
                                  <p:childTnLst>
                                    <p:animMotion origin="layout" path="M 1.66667E-6 3.33333E-6 L 1.66667E-6 0.10555 " pathEditMode="relative" rAng="0" ptsTypes="AA">
                                      <p:cBhvr>
                                        <p:cTn id="74" dur="2000" fill="hold"/>
                                        <p:tgtEl>
                                          <p:spTgt spid="5"/>
                                        </p:tgtEl>
                                        <p:attrNameLst>
                                          <p:attrName>ppt_x</p:attrName>
                                          <p:attrName>ppt_y</p:attrName>
                                        </p:attrNameLst>
                                      </p:cBhvr>
                                      <p:rCtr x="0" y="5278"/>
                                    </p:animMotion>
                                  </p:childTnLst>
                                </p:cTn>
                              </p:par>
                            </p:childTnLst>
                          </p:cTn>
                        </p:par>
                        <p:par>
                          <p:cTn id="75" fill="hold">
                            <p:stCondLst>
                              <p:cond delay="4000"/>
                            </p:stCondLst>
                            <p:childTnLst>
                              <p:par>
                                <p:cTn id="76" presetID="1" presetClass="entr" presetSubtype="0" fill="hold" grpId="0" nodeType="afterEffect">
                                  <p:stCondLst>
                                    <p:cond delay="0"/>
                                  </p:stCondLst>
                                  <p:childTnLst>
                                    <p:set>
                                      <p:cBhvr>
                                        <p:cTn id="77" dur="1" fill="hold">
                                          <p:stCondLst>
                                            <p:cond delay="0"/>
                                          </p:stCondLst>
                                        </p:cTn>
                                        <p:tgtEl>
                                          <p:spTgt spid="53262"/>
                                        </p:tgtEl>
                                        <p:attrNameLst>
                                          <p:attrName>style.visibility</p:attrName>
                                        </p:attrNameLst>
                                      </p:cBhvr>
                                      <p:to>
                                        <p:strVal val="visible"/>
                                      </p:to>
                                    </p:set>
                                  </p:childTnLst>
                                </p:cTn>
                              </p:par>
                            </p:childTnLst>
                          </p:cTn>
                        </p:par>
                        <p:par>
                          <p:cTn id="78" fill="hold">
                            <p:stCondLst>
                              <p:cond delay="4000"/>
                            </p:stCondLst>
                            <p:childTnLst>
                              <p:par>
                                <p:cTn id="79" presetID="35" presetClass="emph" presetSubtype="0" repeatCount="3000" fill="hold" grpId="0" nodeType="afterEffect">
                                  <p:stCondLst>
                                    <p:cond delay="0"/>
                                  </p:stCondLst>
                                  <p:childTnLst>
                                    <p:anim calcmode="discrete" valueType="str">
                                      <p:cBhvr>
                                        <p:cTn id="80" dur="1000" fill="hold"/>
                                        <p:tgtEl>
                                          <p:spTgt spid="53264"/>
                                        </p:tgtEl>
                                        <p:attrNameLst>
                                          <p:attrName>style.visibility</p:attrName>
                                        </p:attrNameLst>
                                      </p:cBhvr>
                                      <p:tavLst>
                                        <p:tav tm="0">
                                          <p:val>
                                            <p:strVal val="hidden"/>
                                          </p:val>
                                        </p:tav>
                                        <p:tav tm="50000">
                                          <p:val>
                                            <p:strVal val="visible"/>
                                          </p:val>
                                        </p:tav>
                                      </p:tavLst>
                                    </p:anim>
                                  </p:childTnLst>
                                </p:cTn>
                              </p:par>
                            </p:childTnLst>
                          </p:cTn>
                        </p:par>
                      </p:childTnLst>
                    </p:cTn>
                  </p:par>
                  <p:par>
                    <p:cTn id="81" fill="hold">
                      <p:stCondLst>
                        <p:cond delay="indefinite"/>
                      </p:stCondLst>
                      <p:childTnLst>
                        <p:par>
                          <p:cTn id="82" fill="hold">
                            <p:stCondLst>
                              <p:cond delay="0"/>
                            </p:stCondLst>
                            <p:childTnLst>
                              <p:par>
                                <p:cTn id="83" presetID="1" presetClass="exit" presetSubtype="0" fill="hold" grpId="1" nodeType="clickEffect">
                                  <p:stCondLst>
                                    <p:cond delay="0"/>
                                  </p:stCondLst>
                                  <p:childTnLst>
                                    <p:set>
                                      <p:cBhvr>
                                        <p:cTn id="84" dur="1" fill="hold">
                                          <p:stCondLst>
                                            <p:cond delay="0"/>
                                          </p:stCondLst>
                                        </p:cTn>
                                        <p:tgtEl>
                                          <p:spTgt spid="53264"/>
                                        </p:tgtEl>
                                        <p:attrNameLst>
                                          <p:attrName>style.visibility</p:attrName>
                                        </p:attrNameLst>
                                      </p:cBhvr>
                                      <p:to>
                                        <p:strVal val="hidden"/>
                                      </p:to>
                                    </p:set>
                                  </p:childTnLst>
                                </p:cTn>
                              </p:par>
                              <p:par>
                                <p:cTn id="85" presetID="1" presetClass="exit" presetSubtype="0" fill="hold" grpId="1" nodeType="withEffect">
                                  <p:stCondLst>
                                    <p:cond delay="0"/>
                                  </p:stCondLst>
                                  <p:childTnLst>
                                    <p:set>
                                      <p:cBhvr>
                                        <p:cTn id="86" dur="1" fill="hold">
                                          <p:stCondLst>
                                            <p:cond delay="0"/>
                                          </p:stCondLst>
                                        </p:cTn>
                                        <p:tgtEl>
                                          <p:spTgt spid="53262"/>
                                        </p:tgtEl>
                                        <p:attrNameLst>
                                          <p:attrName>style.visibility</p:attrName>
                                        </p:attrNameLst>
                                      </p:cBhvr>
                                      <p:to>
                                        <p:strVal val="hidden"/>
                                      </p:to>
                                    </p:set>
                                  </p:childTnLst>
                                </p:cTn>
                              </p:par>
                              <p:par>
                                <p:cTn id="87" presetID="1" presetClass="exit" presetSubtype="0" fill="hold" grpId="1" nodeType="withEffect">
                                  <p:stCondLst>
                                    <p:cond delay="0"/>
                                  </p:stCondLst>
                                  <p:childTnLst>
                                    <p:set>
                                      <p:cBhvr>
                                        <p:cTn id="88" dur="1" fill="hold">
                                          <p:stCondLst>
                                            <p:cond delay="0"/>
                                          </p:stCondLst>
                                        </p:cTn>
                                        <p:tgtEl>
                                          <p:spTgt spid="5"/>
                                        </p:tgtEl>
                                        <p:attrNameLst>
                                          <p:attrName>style.visibility</p:attrName>
                                        </p:attrNameLst>
                                      </p:cBhvr>
                                      <p:to>
                                        <p:strVal val="hidden"/>
                                      </p:to>
                                    </p:set>
                                  </p:childTnLst>
                                </p:cTn>
                              </p:par>
                              <p:par>
                                <p:cTn id="89" presetID="1" presetClass="entr" presetSubtype="0" fill="hold" grpId="1" nodeType="withEffect">
                                  <p:stCondLst>
                                    <p:cond delay="0"/>
                                  </p:stCondLst>
                                  <p:childTnLst>
                                    <p:set>
                                      <p:cBhvr>
                                        <p:cTn id="90" dur="1" fill="hold">
                                          <p:stCondLst>
                                            <p:cond delay="0"/>
                                          </p:stCondLst>
                                        </p:cTn>
                                        <p:tgtEl>
                                          <p:spTgt spid="53256"/>
                                        </p:tgtEl>
                                        <p:attrNameLst>
                                          <p:attrName>style.visibility</p:attrName>
                                        </p:attrNameLst>
                                      </p:cBhvr>
                                      <p:to>
                                        <p:strVal val="visible"/>
                                      </p:to>
                                    </p:set>
                                  </p:childTnLst>
                                </p:cTn>
                              </p:par>
                              <p:par>
                                <p:cTn id="91" presetID="1" presetClass="entr" presetSubtype="0" fill="hold" grpId="1" nodeType="withEffect">
                                  <p:stCondLst>
                                    <p:cond delay="0"/>
                                  </p:stCondLst>
                                  <p:childTnLst>
                                    <p:set>
                                      <p:cBhvr>
                                        <p:cTn id="92" dur="1" fill="hold">
                                          <p:stCondLst>
                                            <p:cond delay="0"/>
                                          </p:stCondLst>
                                        </p:cTn>
                                        <p:tgtEl>
                                          <p:spTgt spid="6"/>
                                        </p:tgtEl>
                                        <p:attrNameLst>
                                          <p:attrName>style.visibility</p:attrName>
                                        </p:attrNameLst>
                                      </p:cBhvr>
                                      <p:to>
                                        <p:strVal val="visible"/>
                                      </p:to>
                                    </p:set>
                                  </p:childTnLst>
                                </p:cTn>
                              </p:par>
                            </p:childTnLst>
                          </p:cTn>
                        </p:par>
                        <p:par>
                          <p:cTn id="93" fill="hold">
                            <p:stCondLst>
                              <p:cond delay="0"/>
                            </p:stCondLst>
                            <p:childTnLst>
                              <p:par>
                                <p:cTn id="94" presetID="42" presetClass="path" presetSubtype="0" accel="50000" decel="50000" fill="hold" grpId="2" nodeType="afterEffect">
                                  <p:stCondLst>
                                    <p:cond delay="0"/>
                                  </p:stCondLst>
                                  <p:childTnLst>
                                    <p:animMotion origin="layout" path="M 5E-6 -4.81481E-6 L -0.00026 0.27362 " pathEditMode="relative" rAng="0" ptsTypes="AA">
                                      <p:cBhvr>
                                        <p:cTn id="95" dur="2000" fill="hold"/>
                                        <p:tgtEl>
                                          <p:spTgt spid="53256"/>
                                        </p:tgtEl>
                                        <p:attrNameLst>
                                          <p:attrName>ppt_x</p:attrName>
                                          <p:attrName>ppt_y</p:attrName>
                                        </p:attrNameLst>
                                      </p:cBhvr>
                                      <p:rCtr x="-13" y="13681"/>
                                    </p:animMotion>
                                  </p:childTnLst>
                                </p:cTn>
                              </p:par>
                              <p:par>
                                <p:cTn id="96" presetID="42" presetClass="path" presetSubtype="0" accel="50000" decel="50000" fill="hold" grpId="2" nodeType="withEffect">
                                  <p:stCondLst>
                                    <p:cond delay="0"/>
                                  </p:stCondLst>
                                  <p:childTnLst>
                                    <p:animMotion origin="layout" path="M -4.58333E-6 -7.40741E-7 L -4.58333E-6 0.26968 " pathEditMode="relative" rAng="0" ptsTypes="AA">
                                      <p:cBhvr>
                                        <p:cTn id="97" dur="2000" fill="hold"/>
                                        <p:tgtEl>
                                          <p:spTgt spid="6"/>
                                        </p:tgtEl>
                                        <p:attrNameLst>
                                          <p:attrName>ppt_x</p:attrName>
                                          <p:attrName>ppt_y</p:attrName>
                                        </p:attrNameLst>
                                      </p:cBhvr>
                                      <p:rCtr x="0" y="13472"/>
                                    </p:animMotion>
                                  </p:childTnLst>
                                </p:cTn>
                              </p:par>
                            </p:childTnLst>
                          </p:cTn>
                        </p:par>
                        <p:par>
                          <p:cTn id="98" fill="hold">
                            <p:stCondLst>
                              <p:cond delay="2000"/>
                            </p:stCondLst>
                            <p:childTnLst>
                              <p:par>
                                <p:cTn id="99" presetID="1" presetClass="exit" presetSubtype="0" fill="hold" grpId="3" nodeType="afterEffect">
                                  <p:stCondLst>
                                    <p:cond delay="0"/>
                                  </p:stCondLst>
                                  <p:childTnLst>
                                    <p:set>
                                      <p:cBhvr>
                                        <p:cTn id="100" dur="1" fill="hold">
                                          <p:stCondLst>
                                            <p:cond delay="0"/>
                                          </p:stCondLst>
                                        </p:cTn>
                                        <p:tgtEl>
                                          <p:spTgt spid="53256"/>
                                        </p:tgtEl>
                                        <p:attrNameLst>
                                          <p:attrName>style.visibility</p:attrName>
                                        </p:attrNameLst>
                                      </p:cBhvr>
                                      <p:to>
                                        <p:strVal val="hidden"/>
                                      </p:to>
                                    </p:set>
                                  </p:childTnLst>
                                </p:cTn>
                              </p:par>
                              <p:par>
                                <p:cTn id="101" presetID="1" presetClass="exit" presetSubtype="0" fill="hold" grpId="3" nodeType="withEffect">
                                  <p:stCondLst>
                                    <p:cond delay="0"/>
                                  </p:stCondLst>
                                  <p:childTnLst>
                                    <p:set>
                                      <p:cBhvr>
                                        <p:cTn id="102" dur="1" fill="hold">
                                          <p:stCondLst>
                                            <p:cond delay="0"/>
                                          </p:stCondLst>
                                        </p:cTn>
                                        <p:tgtEl>
                                          <p:spTgt spid="6"/>
                                        </p:tgtEl>
                                        <p:attrNameLst>
                                          <p:attrName>style.visibility</p:attrName>
                                        </p:attrNameLst>
                                      </p:cBhvr>
                                      <p:to>
                                        <p:strVal val="hidden"/>
                                      </p:to>
                                    </p:set>
                                  </p:childTnLst>
                                </p:cTn>
                              </p:par>
                            </p:childTnLst>
                          </p:cTn>
                        </p:par>
                        <p:par>
                          <p:cTn id="103" fill="hold">
                            <p:stCondLst>
                              <p:cond delay="2000"/>
                            </p:stCondLst>
                            <p:childTnLst>
                              <p:par>
                                <p:cTn id="104" presetID="1" presetClass="entr" presetSubtype="0" fill="hold" grpId="1" nodeType="afterEffect">
                                  <p:stCondLst>
                                    <p:cond delay="0"/>
                                  </p:stCondLst>
                                  <p:childTnLst>
                                    <p:set>
                                      <p:cBhvr>
                                        <p:cTn id="105" dur="1" fill="hold">
                                          <p:stCondLst>
                                            <p:cond delay="0"/>
                                          </p:stCondLst>
                                        </p:cTn>
                                        <p:tgtEl>
                                          <p:spTgt spid="7"/>
                                        </p:tgtEl>
                                        <p:attrNameLst>
                                          <p:attrName>style.visibility</p:attrName>
                                        </p:attrNameLst>
                                      </p:cBhvr>
                                      <p:to>
                                        <p:strVal val="visible"/>
                                      </p:to>
                                    </p:set>
                                  </p:childTnLst>
                                </p:cTn>
                              </p:par>
                            </p:childTnLst>
                          </p:cTn>
                        </p:par>
                        <p:par>
                          <p:cTn id="106" fill="hold">
                            <p:stCondLst>
                              <p:cond delay="2000"/>
                            </p:stCondLst>
                            <p:childTnLst>
                              <p:par>
                                <p:cTn id="107" presetID="42" presetClass="path" presetSubtype="0" accel="50000" decel="50000" fill="hold" grpId="2" nodeType="afterEffect">
                                  <p:stCondLst>
                                    <p:cond delay="0"/>
                                  </p:stCondLst>
                                  <p:childTnLst>
                                    <p:animMotion origin="layout" path="M -4.58333E-6 -4.07407E-6 L -4.58333E-6 0.12107 " pathEditMode="relative" rAng="0" ptsTypes="AA">
                                      <p:cBhvr>
                                        <p:cTn id="108" dur="2000" fill="hold"/>
                                        <p:tgtEl>
                                          <p:spTgt spid="7"/>
                                        </p:tgtEl>
                                        <p:attrNameLst>
                                          <p:attrName>ppt_x</p:attrName>
                                          <p:attrName>ppt_y</p:attrName>
                                        </p:attrNameLst>
                                      </p:cBhvr>
                                      <p:rCtr x="0" y="6042"/>
                                    </p:animMotion>
                                  </p:childTnLst>
                                </p:cTn>
                              </p:par>
                            </p:childTnLst>
                          </p:cTn>
                        </p:par>
                        <p:par>
                          <p:cTn id="109" fill="hold">
                            <p:stCondLst>
                              <p:cond delay="4000"/>
                            </p:stCondLst>
                            <p:childTnLst>
                              <p:par>
                                <p:cTn id="110" presetID="1" presetClass="entr" presetSubtype="0" fill="hold" grpId="1" nodeType="afterEffect">
                                  <p:stCondLst>
                                    <p:cond delay="0"/>
                                  </p:stCondLst>
                                  <p:childTnLst>
                                    <p:set>
                                      <p:cBhvr>
                                        <p:cTn id="111" dur="1" fill="hold">
                                          <p:stCondLst>
                                            <p:cond delay="0"/>
                                          </p:stCondLst>
                                        </p:cTn>
                                        <p:tgtEl>
                                          <p:spTgt spid="53258"/>
                                        </p:tgtEl>
                                        <p:attrNameLst>
                                          <p:attrName>style.visibility</p:attrName>
                                        </p:attrNameLst>
                                      </p:cBhvr>
                                      <p:to>
                                        <p:strVal val="visible"/>
                                      </p:to>
                                    </p:set>
                                  </p:childTnLst>
                                </p:cTn>
                              </p:par>
                            </p:childTnLst>
                          </p:cTn>
                        </p:par>
                        <p:par>
                          <p:cTn id="112" fill="hold">
                            <p:stCondLst>
                              <p:cond delay="4000"/>
                            </p:stCondLst>
                            <p:childTnLst>
                              <p:par>
                                <p:cTn id="113" presetID="35" presetClass="emph" presetSubtype="0" repeatCount="3000" fill="hold" grpId="1" nodeType="afterEffect">
                                  <p:stCondLst>
                                    <p:cond delay="0"/>
                                  </p:stCondLst>
                                  <p:childTnLst>
                                    <p:anim calcmode="discrete" valueType="str">
                                      <p:cBhvr>
                                        <p:cTn id="114" dur="1000" fill="hold"/>
                                        <p:tgtEl>
                                          <p:spTgt spid="53265"/>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6" grpId="0" animBg="1"/>
      <p:bldP spid="53256" grpId="1" animBg="1"/>
      <p:bldP spid="53256" grpId="2" animBg="1"/>
      <p:bldP spid="53256" grpId="3" animBg="1"/>
      <p:bldP spid="53261" grpId="0" animBg="1"/>
      <p:bldP spid="53261" grpId="1" animBg="1"/>
      <p:bldP spid="53261" grpId="2" animBg="1"/>
      <p:bldP spid="53261" grpId="3" animBg="1"/>
      <p:bldP spid="53265" grpId="0" animBg="1"/>
      <p:bldP spid="53265" grpId="1" animBg="1"/>
      <p:bldP spid="53264" grpId="0" animBg="1"/>
      <p:bldP spid="53264" grpId="1" animBg="1"/>
      <p:bldP spid="53264" grpId="2" animBg="1"/>
      <p:bldP spid="53251" grpId="0" animBg="1"/>
      <p:bldP spid="53251" grpId="1" animBg="1"/>
      <p:bldP spid="53253" grpId="0" animBg="1"/>
      <p:bldP spid="53254" grpId="0" animBg="1"/>
      <p:bldP spid="53254" grpId="1" animBg="1"/>
      <p:bldP spid="53255" grpId="0" animBg="1"/>
      <p:bldP spid="53255" grpId="1" animBg="1"/>
      <p:bldP spid="53255" grpId="2" animBg="1"/>
      <p:bldP spid="53258" grpId="0" animBg="1"/>
      <p:bldP spid="53258" grpId="1" animBg="1"/>
      <p:bldP spid="53259" grpId="0"/>
      <p:bldP spid="53260" grpId="0" animBg="1"/>
      <p:bldP spid="53262" grpId="0" animBg="1"/>
      <p:bldP spid="53262" grpId="1" animBg="1"/>
      <p:bldP spid="3" grpId="0" animBg="1"/>
      <p:bldP spid="3" grpId="1" animBg="1"/>
      <p:bldP spid="3" grpId="2" animBg="1"/>
      <p:bldP spid="3" grpId="3" animBg="1"/>
      <p:bldP spid="5" grpId="0" animBg="1"/>
      <p:bldP spid="5" grpId="1" animBg="1"/>
      <p:bldP spid="5" grpId="2" animBg="1"/>
      <p:bldP spid="5" grpId="3" animBg="1"/>
      <p:bldP spid="6" grpId="0" animBg="1"/>
      <p:bldP spid="6" grpId="1" animBg="1"/>
      <p:bldP spid="6" grpId="2" animBg="1"/>
      <p:bldP spid="6" grpId="3" animBg="1"/>
      <p:bldP spid="7" grpId="0" animBg="1"/>
      <p:bldP spid="7" grpId="1" animBg="1"/>
      <p:bldP spid="7" grpId="2"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normAutofit/>
          </a:bodyPr>
          <a:lstStyle/>
          <a:p>
            <a:r>
              <a:rPr lang="en-US" sz="3600" dirty="0">
                <a:latin typeface="Arial"/>
                <a:cs typeface="Arial"/>
              </a:rPr>
              <a:t>Attacking Hashed Passwords with Rainbow Tables</a:t>
            </a:r>
          </a:p>
        </p:txBody>
      </p:sp>
      <p:sp>
        <p:nvSpPr>
          <p:cNvPr id="10243" name="Content Placeholder 2"/>
          <p:cNvSpPr>
            <a:spLocks noGrp="1"/>
          </p:cNvSpPr>
          <p:nvPr>
            <p:ph idx="1"/>
          </p:nvPr>
        </p:nvSpPr>
        <p:spPr/>
        <p:txBody>
          <a:bodyPr vert="horz" lIns="91440" tIns="45720" rIns="91440" bIns="45720" rtlCol="0" anchor="t">
            <a:normAutofit/>
          </a:bodyPr>
          <a:lstStyle/>
          <a:p>
            <a:r>
              <a:rPr lang="en-US" sz="2400" dirty="0">
                <a:latin typeface="Arial"/>
                <a:cs typeface="Arial"/>
              </a:rPr>
              <a:t>Rainbow Tables - Definition:</a:t>
            </a:r>
            <a:r>
              <a:rPr lang="en-US" sz="2400" i="1" dirty="0">
                <a:latin typeface="Arial"/>
                <a:cs typeface="Arial"/>
              </a:rPr>
              <a:t> a file of pre-computed hash values for every possible combination of characters. VERY BIG FILE!!</a:t>
            </a:r>
            <a:br>
              <a:rPr lang="en-US" sz="2400" i="1" dirty="0">
                <a:latin typeface="Arial"/>
              </a:rPr>
            </a:br>
            <a:endParaRPr lang="en-US" sz="2400" i="1" dirty="0">
              <a:latin typeface="Arial"/>
            </a:endParaRPr>
          </a:p>
          <a:p>
            <a:r>
              <a:rPr lang="en-US" sz="2400" dirty="0">
                <a:latin typeface="Arial"/>
                <a:cs typeface="Arial"/>
              </a:rPr>
              <a:t>SALT = method of protecting against Rainbow Table hacks.</a:t>
            </a:r>
            <a:br>
              <a:rPr lang="en-US" sz="2400" dirty="0">
                <a:latin typeface="Arial"/>
              </a:rPr>
            </a:br>
            <a:endParaRPr lang="en-US" sz="2400" dirty="0">
              <a:latin typeface="Arial"/>
            </a:endParaRPr>
          </a:p>
          <a:p>
            <a:r>
              <a:rPr lang="en-US" sz="2400" dirty="0">
                <a:latin typeface="Arial"/>
                <a:cs typeface="Arial"/>
              </a:rPr>
              <a:t>Normal password storage: </a:t>
            </a:r>
            <a:br>
              <a:rPr lang="en-US" sz="2400" dirty="0">
                <a:latin typeface="Arial"/>
              </a:rPr>
            </a:br>
            <a:r>
              <a:rPr lang="en-US" sz="2400" dirty="0">
                <a:latin typeface="Arial"/>
                <a:cs typeface="Arial"/>
              </a:rPr>
              <a:t>md5 x (password) = hash of</a:t>
            </a:r>
            <a:br>
              <a:rPr lang="en-US" sz="2400" dirty="0">
                <a:latin typeface="Arial"/>
              </a:rPr>
            </a:br>
            <a:r>
              <a:rPr lang="en-US" sz="2400" dirty="0">
                <a:latin typeface="Arial"/>
                <a:cs typeface="Arial"/>
              </a:rPr>
              <a:t>5f4dcc3b5aa765d61d8327d</a:t>
            </a:r>
            <a:br>
              <a:rPr lang="en-US" sz="2400" dirty="0">
                <a:latin typeface="Arial"/>
              </a:rPr>
            </a:br>
            <a:endParaRPr lang="en-US" sz="2400" dirty="0">
              <a:latin typeface="Arial"/>
            </a:endParaRPr>
          </a:p>
          <a:p>
            <a:r>
              <a:rPr lang="en-US" sz="2400" dirty="0">
                <a:latin typeface="Arial"/>
                <a:cs typeface="Arial"/>
              </a:rPr>
              <a:t>Salted password storage: </a:t>
            </a:r>
            <a:br>
              <a:rPr lang="en-US" sz="2400" dirty="0">
                <a:latin typeface="Arial"/>
              </a:rPr>
            </a:br>
            <a:r>
              <a:rPr lang="en-US" sz="2400" dirty="0">
                <a:latin typeface="Arial"/>
                <a:cs typeface="Arial"/>
              </a:rPr>
              <a:t>md5 x (‘</a:t>
            </a:r>
            <a:r>
              <a:rPr lang="en-US" sz="2400" dirty="0" err="1">
                <a:latin typeface="Arial"/>
                <a:cs typeface="Arial"/>
              </a:rPr>
              <a:t>randomstring</a:t>
            </a:r>
            <a:r>
              <a:rPr lang="en-US" sz="2400" dirty="0">
                <a:latin typeface="Arial"/>
                <a:cs typeface="Arial"/>
              </a:rPr>
              <a:t>’+password)=</a:t>
            </a:r>
            <a:br>
              <a:rPr lang="en-US" sz="2400" dirty="0">
                <a:latin typeface="Arial"/>
              </a:rPr>
            </a:br>
            <a:r>
              <a:rPr lang="en-US" sz="2400" dirty="0">
                <a:latin typeface="Arial"/>
                <a:cs typeface="Arial"/>
              </a:rPr>
              <a:t>fb985bc394cf7ec1f46feac5ff </a:t>
            </a:r>
            <a:endParaRPr lang="en-US" sz="2400" dirty="0">
              <a:latin typeface="Arial"/>
            </a:endParaRPr>
          </a:p>
        </p:txBody>
      </p:sp>
      <p:pic>
        <p:nvPicPr>
          <p:cNvPr id="4" name="Online Media 3" title="How NOT to Store Passwords! - Computerphile">
            <a:hlinkClick r:id="" action="ppaction://media"/>
            <a:extLst>
              <a:ext uri="{FF2B5EF4-FFF2-40B4-BE49-F238E27FC236}">
                <a16:creationId xmlns:a16="http://schemas.microsoft.com/office/drawing/2014/main" id="{2BB6A890-A0C2-E98F-4267-B8AC986A06AD}"/>
              </a:ext>
            </a:extLst>
          </p:cNvPr>
          <p:cNvPicPr>
            <a:picLocks noRot="1" noChangeAspect="1"/>
          </p:cNvPicPr>
          <p:nvPr>
            <a:videoFile r:link="rId1"/>
          </p:nvPr>
        </p:nvPicPr>
        <p:blipFill>
          <a:blip r:embed="rId4"/>
          <a:stretch>
            <a:fillRect/>
          </a:stretch>
        </p:blipFill>
        <p:spPr>
          <a:xfrm>
            <a:off x="6347884" y="2988016"/>
            <a:ext cx="5005916" cy="3001432"/>
          </a:xfrm>
          <a:prstGeom prst="rect">
            <a:avLst/>
          </a:prstGeom>
          <a:ln w="28575">
            <a:solidFill>
              <a:srgbClr val="0D9DDB"/>
            </a:solidFill>
          </a:ln>
        </p:spPr>
      </p:pic>
      <p:sp>
        <p:nvSpPr>
          <p:cNvPr id="3" name="TextBox 2">
            <a:extLst>
              <a:ext uri="{FF2B5EF4-FFF2-40B4-BE49-F238E27FC236}">
                <a16:creationId xmlns:a16="http://schemas.microsoft.com/office/drawing/2014/main" id="{F5F81F7A-862A-67ED-57B0-9BBC674918E5}"/>
              </a:ext>
            </a:extLst>
          </p:cNvPr>
          <p:cNvSpPr txBox="1"/>
          <p:nvPr/>
        </p:nvSpPr>
        <p:spPr>
          <a:xfrm>
            <a:off x="6347884" y="6000686"/>
            <a:ext cx="316148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Arial" panose="020B0604020202020204" pitchFamily="34" charset="0"/>
                <a:ea typeface="Calibri"/>
                <a:cs typeface="Arial" panose="020B0604020202020204" pitchFamily="34" charset="0"/>
              </a:rPr>
              <a:t>STOP video at 9:24 min</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4107651"/>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1cfa8f96-892a-4f27-bb0a-8631ca5745ca" xsi:nil="true"/>
    <lcf76f155ced4ddcb4097134ff3c332f xmlns="78fbef2b-ea79-41a1-9651-c56e3f5414e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CC5BAD48BCC5C4AA414F1510DEA3D7D" ma:contentTypeVersion="19" ma:contentTypeDescription="Create a new document." ma:contentTypeScope="" ma:versionID="d7a697a2366b4867d3d3c159aaf69707">
  <xsd:schema xmlns:xsd="http://www.w3.org/2001/XMLSchema" xmlns:xs="http://www.w3.org/2001/XMLSchema" xmlns:p="http://schemas.microsoft.com/office/2006/metadata/properties" xmlns:ns2="78fbef2b-ea79-41a1-9651-c56e3f5414e7" xmlns:ns3="1cfa8f96-892a-4f27-bb0a-8631ca5745ca" targetNamespace="http://schemas.microsoft.com/office/2006/metadata/properties" ma:root="true" ma:fieldsID="6c7b9b36a94f4213e5235f8851bcbd9a" ns2:_="" ns3:_="">
    <xsd:import namespace="78fbef2b-ea79-41a1-9651-c56e3f5414e7"/>
    <xsd:import namespace="1cfa8f96-892a-4f27-bb0a-8631ca5745c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fbef2b-ea79-41a1-9651-c56e3f5414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63f19c8-c610-41ec-b38a-a5f3effcbbb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cfa8f96-892a-4f27-bb0a-8631ca5745c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91a2a6f-4b9f-444f-bf9c-7445e7e2d830}" ma:internalName="TaxCatchAll" ma:showField="CatchAllData" ma:web="1cfa8f96-892a-4f27-bb0a-8631ca5745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5EE3502-5B34-44E3-964D-1A0BABF21175}">
  <ds:schemaRefs>
    <ds:schemaRef ds:uri="http://schemas.microsoft.com/sharepoint/v3/contenttype/forms"/>
  </ds:schemaRefs>
</ds:datastoreItem>
</file>

<file path=customXml/itemProps2.xml><?xml version="1.0" encoding="utf-8"?>
<ds:datastoreItem xmlns:ds="http://schemas.openxmlformats.org/officeDocument/2006/customXml" ds:itemID="{3CE234D5-1A0F-4A51-8A94-CFA2E0FD0CD5}">
  <ds:schemaRefs>
    <ds:schemaRef ds:uri="http://purl.org/dc/dcmitype/"/>
    <ds:schemaRef ds:uri="78fbef2b-ea79-41a1-9651-c56e3f5414e7"/>
    <ds:schemaRef ds:uri="http://schemas.microsoft.com/office/2006/documentManagement/types"/>
    <ds:schemaRef ds:uri="http://schemas.microsoft.com/office/infopath/2007/PartnerControls"/>
    <ds:schemaRef ds:uri="http://schemas.microsoft.com/office/2006/metadata/properties"/>
    <ds:schemaRef ds:uri="http://purl.org/dc/elements/1.1/"/>
    <ds:schemaRef ds:uri="http://www.w3.org/XML/1998/namespace"/>
    <ds:schemaRef ds:uri="http://schemas.openxmlformats.org/package/2006/metadata/core-properties"/>
    <ds:schemaRef ds:uri="1cfa8f96-892a-4f27-bb0a-8631ca5745ca"/>
    <ds:schemaRef ds:uri="http://purl.org/dc/terms/"/>
  </ds:schemaRefs>
</ds:datastoreItem>
</file>

<file path=customXml/itemProps3.xml><?xml version="1.0" encoding="utf-8"?>
<ds:datastoreItem xmlns:ds="http://schemas.openxmlformats.org/officeDocument/2006/customXml" ds:itemID="{DD7F3B0B-FCE3-42AD-AC99-170D57798A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fbef2b-ea79-41a1-9651-c56e3f5414e7"/>
    <ds:schemaRef ds:uri="1cfa8f96-892a-4f27-bb0a-8631ca5745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70</TotalTime>
  <Words>2364</Words>
  <Application>Microsoft Office PowerPoint</Application>
  <PresentationFormat>Widescreen</PresentationFormat>
  <Paragraphs>125</Paragraphs>
  <Slides>12</Slides>
  <Notes>12</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Circe Bold</vt:lpstr>
      <vt:lpstr>Wingdings</vt:lpstr>
      <vt:lpstr>1_Office Theme</vt:lpstr>
      <vt:lpstr>Unit 1 Foundations &amp; Threats Section 3 – Password Hashing</vt:lpstr>
      <vt:lpstr>Identity Proofing ≠ Authentication</vt:lpstr>
      <vt:lpstr>PASSWORDS – What you know</vt:lpstr>
      <vt:lpstr>Where Are Passwords Stored?</vt:lpstr>
      <vt:lpstr>Password Storage &amp; Hashing</vt:lpstr>
      <vt:lpstr>Hashing</vt:lpstr>
      <vt:lpstr>A Simplified Version Of Hashing</vt:lpstr>
      <vt:lpstr>HASHING</vt:lpstr>
      <vt:lpstr>Attacking Hashed Passwords with Rainbow Tables</vt:lpstr>
      <vt:lpstr>Attacking Hashed Passwords</vt:lpstr>
      <vt:lpstr>Attacking Hashed Passwords</vt:lpstr>
      <vt:lpstr>Activity – Hashing and Salts with CyberChef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Queen</dc:creator>
  <cp:lastModifiedBy>Kendra Evensvold</cp:lastModifiedBy>
  <cp:revision>15</cp:revision>
  <dcterms:created xsi:type="dcterms:W3CDTF">2023-01-04T04:08:24Z</dcterms:created>
  <dcterms:modified xsi:type="dcterms:W3CDTF">2025-12-18T16:58:20Z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0x010100BCC5BAD48BCC5C4AA414F1510DEA3D7D</vt:lpwstr>
  </property>
  <property fmtid="{D5CDD505-2E9C-101B-9397-08002B2CF9AE}" pid="3" name="MediaServiceImageTags">
    <vt:lpwstr/>
  </property>
</Properties>
</file>