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6"/>
  </p:notesMasterIdLst>
  <p:handoutMasterIdLst>
    <p:handoutMasterId r:id="rId17"/>
  </p:handoutMasterIdLst>
  <p:sldIdLst>
    <p:sldId id="344" r:id="rId5"/>
    <p:sldId id="258" r:id="rId6"/>
    <p:sldId id="259" r:id="rId7"/>
    <p:sldId id="260" r:id="rId8"/>
    <p:sldId id="261"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9DDB"/>
    <a:srgbClr val="EC4D28"/>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FF55C0-2B3E-4CAA-8DEA-619DB9C15444}" v="3" dt="2025-06-30T16:11:01.0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06" autoAdjust="0"/>
    <p:restoredTop sz="74677" autoAdjust="0"/>
  </p:normalViewPr>
  <p:slideViewPr>
    <p:cSldViewPr snapToGrid="0">
      <p:cViewPr varScale="1">
        <p:scale>
          <a:sx n="117" d="100"/>
          <a:sy n="117" d="100"/>
        </p:scale>
        <p:origin x="1964" y="72"/>
      </p:cViewPr>
      <p:guideLst>
        <p:guide orient="horz" pos="2160"/>
        <p:guide pos="3840"/>
      </p:guideLst>
    </p:cSldViewPr>
  </p:slideViewPr>
  <p:outlineViewPr>
    <p:cViewPr>
      <p:scale>
        <a:sx n="33" d="100"/>
        <a:sy n="33" d="100"/>
      </p:scale>
      <p:origin x="0" y="-6414"/>
    </p:cViewPr>
  </p:outlineViewPr>
  <p:notesTextViewPr>
    <p:cViewPr>
      <p:scale>
        <a:sx n="3" d="2"/>
        <a:sy n="3" d="2"/>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eph MacAdam" userId="bdcfcd3f-81bf-4584-8271-fe9093ebec4c" providerId="ADAL" clId="{9E1AD96C-3D60-4FF2-BBAA-FA030933076E}"/>
    <pc:docChg chg="custSel modSld">
      <pc:chgData name="Joseph MacAdam" userId="bdcfcd3f-81bf-4584-8271-fe9093ebec4c" providerId="ADAL" clId="{9E1AD96C-3D60-4FF2-BBAA-FA030933076E}" dt="2022-12-13T12:30:03.781" v="8" actId="1076"/>
      <pc:docMkLst>
        <pc:docMk/>
      </pc:docMkLst>
      <pc:sldChg chg="addSp delSp modSp mod">
        <pc:chgData name="Joseph MacAdam" userId="bdcfcd3f-81bf-4584-8271-fe9093ebec4c" providerId="ADAL" clId="{9E1AD96C-3D60-4FF2-BBAA-FA030933076E}" dt="2022-12-13T12:30:03.781" v="8" actId="1076"/>
        <pc:sldMkLst>
          <pc:docMk/>
          <pc:sldMk cId="144790495" sldId="256"/>
        </pc:sldMkLst>
      </pc:sldChg>
    </pc:docChg>
  </pc:docChgLst>
  <pc:docChgLst>
    <pc:chgData name="Jonathan Bartles" userId="S::jonathan.bartles@cyber.org::55b54e76-03fd-4206-b455-5fb72122207f" providerId="AD" clId="Web-{1A3CEA48-5F2B-26AA-CD53-6465A5922B29}"/>
    <pc:docChg chg="modSld">
      <pc:chgData name="Jonathan Bartles" userId="S::jonathan.bartles@cyber.org::55b54e76-03fd-4206-b455-5fb72122207f" providerId="AD" clId="Web-{1A3CEA48-5F2B-26AA-CD53-6465A5922B29}" dt="2023-02-01T17:41:48.919" v="1"/>
      <pc:docMkLst>
        <pc:docMk/>
      </pc:docMkLst>
      <pc:sldChg chg="modNotes">
        <pc:chgData name="Jonathan Bartles" userId="S::jonathan.bartles@cyber.org::55b54e76-03fd-4206-b455-5fb72122207f" providerId="AD" clId="Web-{1A3CEA48-5F2B-26AA-CD53-6465A5922B29}" dt="2023-02-01T17:41:48.919" v="1"/>
        <pc:sldMkLst>
          <pc:docMk/>
          <pc:sldMk cId="2568898492" sldId="259"/>
        </pc:sldMkLst>
      </pc:sldChg>
    </pc:docChg>
  </pc:docChgLst>
  <pc:docChgLst>
    <pc:chgData name="Anthony Quiroz" userId="9e9aa577-8df6-4e09-b12e-b3e1ba5147c4" providerId="ADAL" clId="{18FF55C0-2B3E-4CAA-8DEA-619DB9C15444}"/>
    <pc:docChg chg="modSld modMainMaster">
      <pc:chgData name="Anthony Quiroz" userId="9e9aa577-8df6-4e09-b12e-b3e1ba5147c4" providerId="ADAL" clId="{18FF55C0-2B3E-4CAA-8DEA-619DB9C15444}" dt="2025-06-30T16:11:01.025" v="2"/>
      <pc:docMkLst>
        <pc:docMk/>
      </pc:docMkLst>
      <pc:sldChg chg="modSp">
        <pc:chgData name="Anthony Quiroz" userId="9e9aa577-8df6-4e09-b12e-b3e1ba5147c4" providerId="ADAL" clId="{18FF55C0-2B3E-4CAA-8DEA-619DB9C15444}" dt="2025-06-30T16:11:01.025" v="2"/>
        <pc:sldMkLst>
          <pc:docMk/>
          <pc:sldMk cId="2002995631" sldId="258"/>
        </pc:sldMkLst>
        <pc:spChg chg="mod">
          <ac:chgData name="Anthony Quiroz" userId="9e9aa577-8df6-4e09-b12e-b3e1ba5147c4" providerId="ADAL" clId="{18FF55C0-2B3E-4CAA-8DEA-619DB9C15444}" dt="2025-06-30T16:11:01.025" v="2"/>
          <ac:spMkLst>
            <pc:docMk/>
            <pc:sldMk cId="2002995631" sldId="258"/>
            <ac:spMk id="4" creationId="{F18D0BBD-4725-4440-9A2E-50B5E355B6F7}"/>
          </ac:spMkLst>
        </pc:spChg>
      </pc:sldChg>
      <pc:sldChg chg="modSp">
        <pc:chgData name="Anthony Quiroz" userId="9e9aa577-8df6-4e09-b12e-b3e1ba5147c4" providerId="ADAL" clId="{18FF55C0-2B3E-4CAA-8DEA-619DB9C15444}" dt="2025-06-30T16:11:01.025" v="2"/>
        <pc:sldMkLst>
          <pc:docMk/>
          <pc:sldMk cId="2568898492" sldId="259"/>
        </pc:sldMkLst>
        <pc:spChg chg="mod">
          <ac:chgData name="Anthony Quiroz" userId="9e9aa577-8df6-4e09-b12e-b3e1ba5147c4" providerId="ADAL" clId="{18FF55C0-2B3E-4CAA-8DEA-619DB9C15444}" dt="2025-06-30T16:11:01.025" v="2"/>
          <ac:spMkLst>
            <pc:docMk/>
            <pc:sldMk cId="2568898492" sldId="259"/>
            <ac:spMk id="4" creationId="{D8554FA8-DDCA-43DD-9E2A-961F5C2A069B}"/>
          </ac:spMkLst>
        </pc:spChg>
      </pc:sldChg>
      <pc:sldChg chg="modSp">
        <pc:chgData name="Anthony Quiroz" userId="9e9aa577-8df6-4e09-b12e-b3e1ba5147c4" providerId="ADAL" clId="{18FF55C0-2B3E-4CAA-8DEA-619DB9C15444}" dt="2025-06-30T16:11:01.025" v="2"/>
        <pc:sldMkLst>
          <pc:docMk/>
          <pc:sldMk cId="1716203512" sldId="260"/>
        </pc:sldMkLst>
        <pc:spChg chg="mod">
          <ac:chgData name="Anthony Quiroz" userId="9e9aa577-8df6-4e09-b12e-b3e1ba5147c4" providerId="ADAL" clId="{18FF55C0-2B3E-4CAA-8DEA-619DB9C15444}" dt="2025-06-30T16:11:01.025" v="2"/>
          <ac:spMkLst>
            <pc:docMk/>
            <pc:sldMk cId="1716203512" sldId="260"/>
            <ac:spMk id="6" creationId="{0FDA0537-5D26-4D6D-885E-0117D64187BA}"/>
          </ac:spMkLst>
        </pc:spChg>
        <pc:spChg chg="mod">
          <ac:chgData name="Anthony Quiroz" userId="9e9aa577-8df6-4e09-b12e-b3e1ba5147c4" providerId="ADAL" clId="{18FF55C0-2B3E-4CAA-8DEA-619DB9C15444}" dt="2025-06-30T16:11:01.025" v="2"/>
          <ac:spMkLst>
            <pc:docMk/>
            <pc:sldMk cId="1716203512" sldId="260"/>
            <ac:spMk id="7" creationId="{04ABA25F-5F16-411A-8D0A-ECCD23717C42}"/>
          </ac:spMkLst>
        </pc:spChg>
      </pc:sldChg>
      <pc:sldChg chg="modSp">
        <pc:chgData name="Anthony Quiroz" userId="9e9aa577-8df6-4e09-b12e-b3e1ba5147c4" providerId="ADAL" clId="{18FF55C0-2B3E-4CAA-8DEA-619DB9C15444}" dt="2025-06-30T16:11:01.025" v="2"/>
        <pc:sldMkLst>
          <pc:docMk/>
          <pc:sldMk cId="3491604964" sldId="261"/>
        </pc:sldMkLst>
        <pc:spChg chg="mod">
          <ac:chgData name="Anthony Quiroz" userId="9e9aa577-8df6-4e09-b12e-b3e1ba5147c4" providerId="ADAL" clId="{18FF55C0-2B3E-4CAA-8DEA-619DB9C15444}" dt="2025-06-30T16:11:01.025" v="2"/>
          <ac:spMkLst>
            <pc:docMk/>
            <pc:sldMk cId="3491604964" sldId="261"/>
            <ac:spMk id="22" creationId="{0634C488-8AA8-460D-81B3-9D6EB286B421}"/>
          </ac:spMkLst>
        </pc:spChg>
        <pc:spChg chg="mod">
          <ac:chgData name="Anthony Quiroz" userId="9e9aa577-8df6-4e09-b12e-b3e1ba5147c4" providerId="ADAL" clId="{18FF55C0-2B3E-4CAA-8DEA-619DB9C15444}" dt="2025-06-30T16:11:01.025" v="2"/>
          <ac:spMkLst>
            <pc:docMk/>
            <pc:sldMk cId="3491604964" sldId="261"/>
            <ac:spMk id="24" creationId="{10ED3C99-4DDB-4210-A410-ED95D395FB2D}"/>
          </ac:spMkLst>
        </pc:spChg>
      </pc:sldChg>
      <pc:sldChg chg="modSp">
        <pc:chgData name="Anthony Quiroz" userId="9e9aa577-8df6-4e09-b12e-b3e1ba5147c4" providerId="ADAL" clId="{18FF55C0-2B3E-4CAA-8DEA-619DB9C15444}" dt="2025-06-30T16:11:01.025" v="2"/>
        <pc:sldMkLst>
          <pc:docMk/>
          <pc:sldMk cId="761716719" sldId="262"/>
        </pc:sldMkLst>
        <pc:spChg chg="mod">
          <ac:chgData name="Anthony Quiroz" userId="9e9aa577-8df6-4e09-b12e-b3e1ba5147c4" providerId="ADAL" clId="{18FF55C0-2B3E-4CAA-8DEA-619DB9C15444}" dt="2025-06-30T16:11:01.025" v="2"/>
          <ac:spMkLst>
            <pc:docMk/>
            <pc:sldMk cId="761716719" sldId="262"/>
            <ac:spMk id="2" creationId="{10AE8026-716D-537B-6235-D21C7DA4482C}"/>
          </ac:spMkLst>
        </pc:spChg>
        <pc:spChg chg="mod">
          <ac:chgData name="Anthony Quiroz" userId="9e9aa577-8df6-4e09-b12e-b3e1ba5147c4" providerId="ADAL" clId="{18FF55C0-2B3E-4CAA-8DEA-619DB9C15444}" dt="2025-06-30T16:11:01.025" v="2"/>
          <ac:spMkLst>
            <pc:docMk/>
            <pc:sldMk cId="761716719" sldId="262"/>
            <ac:spMk id="3" creationId="{F802EF84-547D-2922-ACE0-E62294C9B12C}"/>
          </ac:spMkLst>
        </pc:spChg>
        <pc:spChg chg="mod">
          <ac:chgData name="Anthony Quiroz" userId="9e9aa577-8df6-4e09-b12e-b3e1ba5147c4" providerId="ADAL" clId="{18FF55C0-2B3E-4CAA-8DEA-619DB9C15444}" dt="2025-06-30T16:11:01.025" v="2"/>
          <ac:spMkLst>
            <pc:docMk/>
            <pc:sldMk cId="761716719" sldId="262"/>
            <ac:spMk id="4" creationId="{D6432C28-5C88-4886-AB28-0AD108143AE4}"/>
          </ac:spMkLst>
        </pc:spChg>
      </pc:sldChg>
      <pc:sldChg chg="modSp">
        <pc:chgData name="Anthony Quiroz" userId="9e9aa577-8df6-4e09-b12e-b3e1ba5147c4" providerId="ADAL" clId="{18FF55C0-2B3E-4CAA-8DEA-619DB9C15444}" dt="2025-06-30T16:11:01.025" v="2"/>
        <pc:sldMkLst>
          <pc:docMk/>
          <pc:sldMk cId="1998485460" sldId="263"/>
        </pc:sldMkLst>
        <pc:spChg chg="mod">
          <ac:chgData name="Anthony Quiroz" userId="9e9aa577-8df6-4e09-b12e-b3e1ba5147c4" providerId="ADAL" clId="{18FF55C0-2B3E-4CAA-8DEA-619DB9C15444}" dt="2025-06-30T16:11:01.025" v="2"/>
          <ac:spMkLst>
            <pc:docMk/>
            <pc:sldMk cId="1998485460" sldId="263"/>
            <ac:spMk id="4" creationId="{E0378E19-1E70-4925-B8C1-DFCAF055D8E2}"/>
          </ac:spMkLst>
        </pc:spChg>
        <pc:spChg chg="mod">
          <ac:chgData name="Anthony Quiroz" userId="9e9aa577-8df6-4e09-b12e-b3e1ba5147c4" providerId="ADAL" clId="{18FF55C0-2B3E-4CAA-8DEA-619DB9C15444}" dt="2025-06-30T16:11:01.025" v="2"/>
          <ac:spMkLst>
            <pc:docMk/>
            <pc:sldMk cId="1998485460" sldId="263"/>
            <ac:spMk id="5" creationId="{CEE3D3F7-2265-440F-9C7E-3F7108B1B6F9}"/>
          </ac:spMkLst>
        </pc:spChg>
      </pc:sldChg>
      <pc:sldChg chg="modSp">
        <pc:chgData name="Anthony Quiroz" userId="9e9aa577-8df6-4e09-b12e-b3e1ba5147c4" providerId="ADAL" clId="{18FF55C0-2B3E-4CAA-8DEA-619DB9C15444}" dt="2025-06-30T16:11:01.025" v="2"/>
        <pc:sldMkLst>
          <pc:docMk/>
          <pc:sldMk cId="3751061657" sldId="264"/>
        </pc:sldMkLst>
        <pc:spChg chg="mod">
          <ac:chgData name="Anthony Quiroz" userId="9e9aa577-8df6-4e09-b12e-b3e1ba5147c4" providerId="ADAL" clId="{18FF55C0-2B3E-4CAA-8DEA-619DB9C15444}" dt="2025-06-30T16:11:01.025" v="2"/>
          <ac:spMkLst>
            <pc:docMk/>
            <pc:sldMk cId="3751061657" sldId="264"/>
            <ac:spMk id="4" creationId="{0001E930-0447-44CC-84B5-3867868AF43A}"/>
          </ac:spMkLst>
        </pc:spChg>
        <pc:spChg chg="mod">
          <ac:chgData name="Anthony Quiroz" userId="9e9aa577-8df6-4e09-b12e-b3e1ba5147c4" providerId="ADAL" clId="{18FF55C0-2B3E-4CAA-8DEA-619DB9C15444}" dt="2025-06-30T16:11:01.025" v="2"/>
          <ac:spMkLst>
            <pc:docMk/>
            <pc:sldMk cId="3751061657" sldId="264"/>
            <ac:spMk id="5" creationId="{459BFD98-D63D-4596-BA9E-63D51AAE2FAC}"/>
          </ac:spMkLst>
        </pc:spChg>
      </pc:sldChg>
      <pc:sldChg chg="modSp">
        <pc:chgData name="Anthony Quiroz" userId="9e9aa577-8df6-4e09-b12e-b3e1ba5147c4" providerId="ADAL" clId="{18FF55C0-2B3E-4CAA-8DEA-619DB9C15444}" dt="2025-06-30T16:11:01.025" v="2"/>
        <pc:sldMkLst>
          <pc:docMk/>
          <pc:sldMk cId="2451889084" sldId="265"/>
        </pc:sldMkLst>
        <pc:spChg chg="mod">
          <ac:chgData name="Anthony Quiroz" userId="9e9aa577-8df6-4e09-b12e-b3e1ba5147c4" providerId="ADAL" clId="{18FF55C0-2B3E-4CAA-8DEA-619DB9C15444}" dt="2025-06-30T16:11:01.025" v="2"/>
          <ac:spMkLst>
            <pc:docMk/>
            <pc:sldMk cId="2451889084" sldId="265"/>
            <ac:spMk id="4" creationId="{1AA4F190-B8B9-4764-B49A-3E2C7A109E84}"/>
          </ac:spMkLst>
        </pc:spChg>
      </pc:sldChg>
      <pc:sldChg chg="modSp">
        <pc:chgData name="Anthony Quiroz" userId="9e9aa577-8df6-4e09-b12e-b3e1ba5147c4" providerId="ADAL" clId="{18FF55C0-2B3E-4CAA-8DEA-619DB9C15444}" dt="2025-06-30T16:11:01.025" v="2"/>
        <pc:sldMkLst>
          <pc:docMk/>
          <pc:sldMk cId="3146198021" sldId="266"/>
        </pc:sldMkLst>
        <pc:spChg chg="mod">
          <ac:chgData name="Anthony Quiroz" userId="9e9aa577-8df6-4e09-b12e-b3e1ba5147c4" providerId="ADAL" clId="{18FF55C0-2B3E-4CAA-8DEA-619DB9C15444}" dt="2025-06-30T16:11:01.025" v="2"/>
          <ac:spMkLst>
            <pc:docMk/>
            <pc:sldMk cId="3146198021" sldId="266"/>
            <ac:spMk id="4" creationId="{9E9AAFEF-B454-4D33-BABA-4FEB3A297F6A}"/>
          </ac:spMkLst>
        </pc:spChg>
        <pc:spChg chg="mod">
          <ac:chgData name="Anthony Quiroz" userId="9e9aa577-8df6-4e09-b12e-b3e1ba5147c4" providerId="ADAL" clId="{18FF55C0-2B3E-4CAA-8DEA-619DB9C15444}" dt="2025-06-30T16:11:01.025" v="2"/>
          <ac:spMkLst>
            <pc:docMk/>
            <pc:sldMk cId="3146198021" sldId="266"/>
            <ac:spMk id="5" creationId="{222D49A7-57E9-4B38-B393-9D0E00DC5DAA}"/>
          </ac:spMkLst>
        </pc:spChg>
      </pc:sldChg>
      <pc:sldChg chg="modSp">
        <pc:chgData name="Anthony Quiroz" userId="9e9aa577-8df6-4e09-b12e-b3e1ba5147c4" providerId="ADAL" clId="{18FF55C0-2B3E-4CAA-8DEA-619DB9C15444}" dt="2025-06-30T16:11:01.025" v="2"/>
        <pc:sldMkLst>
          <pc:docMk/>
          <pc:sldMk cId="4142524942" sldId="267"/>
        </pc:sldMkLst>
        <pc:spChg chg="mod">
          <ac:chgData name="Anthony Quiroz" userId="9e9aa577-8df6-4e09-b12e-b3e1ba5147c4" providerId="ADAL" clId="{18FF55C0-2B3E-4CAA-8DEA-619DB9C15444}" dt="2025-06-30T16:11:01.025" v="2"/>
          <ac:spMkLst>
            <pc:docMk/>
            <pc:sldMk cId="4142524942" sldId="267"/>
            <ac:spMk id="4" creationId="{DDBBF487-0019-4EF7-B8CC-3328BEFF6AD3}"/>
          </ac:spMkLst>
        </pc:spChg>
      </pc:sldChg>
      <pc:sldChg chg="modSp">
        <pc:chgData name="Anthony Quiroz" userId="9e9aa577-8df6-4e09-b12e-b3e1ba5147c4" providerId="ADAL" clId="{18FF55C0-2B3E-4CAA-8DEA-619DB9C15444}" dt="2025-06-30T16:10:55.765" v="0"/>
        <pc:sldMkLst>
          <pc:docMk/>
          <pc:sldMk cId="2575177119" sldId="344"/>
        </pc:sldMkLst>
        <pc:spChg chg="mod">
          <ac:chgData name="Anthony Quiroz" userId="9e9aa577-8df6-4e09-b12e-b3e1ba5147c4" providerId="ADAL" clId="{18FF55C0-2B3E-4CAA-8DEA-619DB9C15444}" dt="2025-06-30T16:10:55.765" v="0"/>
          <ac:spMkLst>
            <pc:docMk/>
            <pc:sldMk cId="2575177119" sldId="344"/>
            <ac:spMk id="6" creationId="{0B31CE46-8925-411D-9FF3-D359FEF8782E}"/>
          </ac:spMkLst>
        </pc:spChg>
      </pc:sldChg>
      <pc:sldMasterChg chg="addSp modSldLayout">
        <pc:chgData name="Anthony Quiroz" userId="9e9aa577-8df6-4e09-b12e-b3e1ba5147c4" providerId="ADAL" clId="{18FF55C0-2B3E-4CAA-8DEA-619DB9C15444}" dt="2025-06-30T16:10:55.765" v="0"/>
        <pc:sldMasterMkLst>
          <pc:docMk/>
          <pc:sldMasterMk cId="911249831" sldId="2147483713"/>
        </pc:sldMasterMkLst>
        <pc:picChg chg="add">
          <ac:chgData name="Anthony Quiroz" userId="9e9aa577-8df6-4e09-b12e-b3e1ba5147c4" providerId="ADAL" clId="{18FF55C0-2B3E-4CAA-8DEA-619DB9C15444}" dt="2025-06-30T16:10:55.765" v="0"/>
          <ac:picMkLst>
            <pc:docMk/>
            <pc:sldMasterMk cId="911249831" sldId="2147483713"/>
            <ac:picMk id="7" creationId="{7140D456-C922-5669-FE8D-D2F2F050C3A6}"/>
          </ac:picMkLst>
        </pc:picChg>
        <pc:picChg chg="add">
          <ac:chgData name="Anthony Quiroz" userId="9e9aa577-8df6-4e09-b12e-b3e1ba5147c4" providerId="ADAL" clId="{18FF55C0-2B3E-4CAA-8DEA-619DB9C15444}" dt="2025-06-30T16:10:55.765" v="0"/>
          <ac:picMkLst>
            <pc:docMk/>
            <pc:sldMasterMk cId="911249831" sldId="2147483713"/>
            <ac:picMk id="9" creationId="{0A8C7B48-3D7F-58F4-C3B2-6CA7961A899A}"/>
          </ac:picMkLst>
        </pc:picChg>
        <pc:picChg chg="add">
          <ac:chgData name="Anthony Quiroz" userId="9e9aa577-8df6-4e09-b12e-b3e1ba5147c4" providerId="ADAL" clId="{18FF55C0-2B3E-4CAA-8DEA-619DB9C15444}" dt="2025-06-30T16:10:55.765" v="0"/>
          <ac:picMkLst>
            <pc:docMk/>
            <pc:sldMasterMk cId="911249831" sldId="2147483713"/>
            <ac:picMk id="11" creationId="{762358DE-A37E-3D28-2F35-580779A30326}"/>
          </ac:picMkLst>
        </pc:picChg>
        <pc:sldLayoutChg chg="addSp">
          <pc:chgData name="Anthony Quiroz" userId="9e9aa577-8df6-4e09-b12e-b3e1ba5147c4" providerId="ADAL" clId="{18FF55C0-2B3E-4CAA-8DEA-619DB9C15444}" dt="2025-06-30T16:10:55.765" v="0"/>
          <pc:sldLayoutMkLst>
            <pc:docMk/>
            <pc:sldMasterMk cId="911249831" sldId="2147483713"/>
            <pc:sldLayoutMk cId="1328855753" sldId="2147483725"/>
          </pc:sldLayoutMkLst>
          <pc:spChg chg="add">
            <ac:chgData name="Anthony Quiroz" userId="9e9aa577-8df6-4e09-b12e-b3e1ba5147c4" providerId="ADAL" clId="{18FF55C0-2B3E-4CAA-8DEA-619DB9C15444}" dt="2025-06-30T16:10:55.765" v="0"/>
            <ac:spMkLst>
              <pc:docMk/>
              <pc:sldMasterMk cId="911249831" sldId="2147483713"/>
              <pc:sldLayoutMk cId="1328855753" sldId="2147483725"/>
              <ac:spMk id="4" creationId="{6FFE76C2-5E3C-4038-5943-F635D3745A68}"/>
            </ac:spMkLst>
          </pc:spChg>
          <pc:picChg chg="add">
            <ac:chgData name="Anthony Quiroz" userId="9e9aa577-8df6-4e09-b12e-b3e1ba5147c4" providerId="ADAL" clId="{18FF55C0-2B3E-4CAA-8DEA-619DB9C15444}" dt="2025-06-30T16:10:55.765" v="0"/>
            <ac:picMkLst>
              <pc:docMk/>
              <pc:sldMasterMk cId="911249831" sldId="2147483713"/>
              <pc:sldLayoutMk cId="1328855753" sldId="2147483725"/>
              <ac:picMk id="2" creationId="{10F8C5A9-477B-BCE5-A5AF-00166FFF0A5B}"/>
            </ac:picMkLst>
          </pc:picChg>
          <pc:picChg chg="add">
            <ac:chgData name="Anthony Quiroz" userId="9e9aa577-8df6-4e09-b12e-b3e1ba5147c4" providerId="ADAL" clId="{18FF55C0-2B3E-4CAA-8DEA-619DB9C15444}" dt="2025-06-30T16:10:55.765" v="0"/>
            <ac:picMkLst>
              <pc:docMk/>
              <pc:sldMasterMk cId="911249831" sldId="2147483713"/>
              <pc:sldLayoutMk cId="1328855753" sldId="2147483725"/>
              <ac:picMk id="5" creationId="{D1980A91-625A-00E3-7920-96130AB2322D}"/>
            </ac:picMkLst>
          </pc:picChg>
          <pc:picChg chg="add">
            <ac:chgData name="Anthony Quiroz" userId="9e9aa577-8df6-4e09-b12e-b3e1ba5147c4" providerId="ADAL" clId="{18FF55C0-2B3E-4CAA-8DEA-619DB9C15444}" dt="2025-06-30T16:10:55.765" v="0"/>
            <ac:picMkLst>
              <pc:docMk/>
              <pc:sldMasterMk cId="911249831" sldId="2147483713"/>
              <pc:sldLayoutMk cId="1328855753" sldId="2147483725"/>
              <ac:picMk id="7" creationId="{B7AE5336-49AD-85C1-2665-F1C4C331F131}"/>
            </ac:picMkLst>
          </pc:picChg>
        </pc:sldLayoutChg>
      </pc:sldMasterChg>
    </pc:docChg>
  </pc:docChgLst>
  <pc:docChgLst>
    <pc:chgData name="Jonathan Bartles" userId="S::jonathan.bartles@cyber.org::55b54e76-03fd-4206-b455-5fb72122207f" providerId="AD" clId="Web-{87BEC55C-EE0D-ADFD-38C9-7299D247B8A8}"/>
    <pc:docChg chg="modSld">
      <pc:chgData name="Jonathan Bartles" userId="S::jonathan.bartles@cyber.org::55b54e76-03fd-4206-b455-5fb72122207f" providerId="AD" clId="Web-{87BEC55C-EE0D-ADFD-38C9-7299D247B8A8}" dt="2023-02-01T17:40:30.893" v="51"/>
      <pc:docMkLst>
        <pc:docMk/>
      </pc:docMkLst>
      <pc:sldChg chg="modNotes">
        <pc:chgData name="Jonathan Bartles" userId="S::jonathan.bartles@cyber.org::55b54e76-03fd-4206-b455-5fb72122207f" providerId="AD" clId="Web-{87BEC55C-EE0D-ADFD-38C9-7299D247B8A8}" dt="2023-02-01T17:25:59.814" v="1"/>
        <pc:sldMkLst>
          <pc:docMk/>
          <pc:sldMk cId="144790495" sldId="256"/>
        </pc:sldMkLst>
      </pc:sldChg>
      <pc:sldChg chg="modSp modNotes">
        <pc:chgData name="Jonathan Bartles" userId="S::jonathan.bartles@cyber.org::55b54e76-03fd-4206-b455-5fb72122207f" providerId="AD" clId="Web-{87BEC55C-EE0D-ADFD-38C9-7299D247B8A8}" dt="2023-02-01T17:27:57.879" v="4" actId="20577"/>
        <pc:sldMkLst>
          <pc:docMk/>
          <pc:sldMk cId="3647785973" sldId="257"/>
        </pc:sldMkLst>
      </pc:sldChg>
      <pc:sldChg chg="modNotes">
        <pc:chgData name="Jonathan Bartles" userId="S::jonathan.bartles@cyber.org::55b54e76-03fd-4206-b455-5fb72122207f" providerId="AD" clId="Web-{87BEC55C-EE0D-ADFD-38C9-7299D247B8A8}" dt="2023-02-01T17:37:13.983" v="9"/>
        <pc:sldMkLst>
          <pc:docMk/>
          <pc:sldMk cId="2002995631" sldId="258"/>
        </pc:sldMkLst>
      </pc:sldChg>
      <pc:sldChg chg="modSp modNotes">
        <pc:chgData name="Jonathan Bartles" userId="S::jonathan.bartles@cyber.org::55b54e76-03fd-4206-b455-5fb72122207f" providerId="AD" clId="Web-{87BEC55C-EE0D-ADFD-38C9-7299D247B8A8}" dt="2023-02-01T17:37:38.608" v="16"/>
        <pc:sldMkLst>
          <pc:docMk/>
          <pc:sldMk cId="2568898492" sldId="259"/>
        </pc:sldMkLst>
      </pc:sldChg>
      <pc:sldChg chg="modNotes">
        <pc:chgData name="Jonathan Bartles" userId="S::jonathan.bartles@cyber.org::55b54e76-03fd-4206-b455-5fb72122207f" providerId="AD" clId="Web-{87BEC55C-EE0D-ADFD-38C9-7299D247B8A8}" dt="2023-02-01T17:37:49.608" v="19"/>
        <pc:sldMkLst>
          <pc:docMk/>
          <pc:sldMk cId="1716203512" sldId="260"/>
        </pc:sldMkLst>
      </pc:sldChg>
      <pc:sldChg chg="modSp modNotes">
        <pc:chgData name="Jonathan Bartles" userId="S::jonathan.bartles@cyber.org::55b54e76-03fd-4206-b455-5fb72122207f" providerId="AD" clId="Web-{87BEC55C-EE0D-ADFD-38C9-7299D247B8A8}" dt="2023-02-01T17:39:29.329" v="31" actId="20577"/>
        <pc:sldMkLst>
          <pc:docMk/>
          <pc:sldMk cId="3491604964" sldId="261"/>
        </pc:sldMkLst>
      </pc:sldChg>
      <pc:sldChg chg="modNotes">
        <pc:chgData name="Jonathan Bartles" userId="S::jonathan.bartles@cyber.org::55b54e76-03fd-4206-b455-5fb72122207f" providerId="AD" clId="Web-{87BEC55C-EE0D-ADFD-38C9-7299D247B8A8}" dt="2023-02-01T17:39:38.079" v="33"/>
        <pc:sldMkLst>
          <pc:docMk/>
          <pc:sldMk cId="761716719" sldId="262"/>
        </pc:sldMkLst>
      </pc:sldChg>
      <pc:sldChg chg="modNotes">
        <pc:chgData name="Jonathan Bartles" userId="S::jonathan.bartles@cyber.org::55b54e76-03fd-4206-b455-5fb72122207f" providerId="AD" clId="Web-{87BEC55C-EE0D-ADFD-38C9-7299D247B8A8}" dt="2023-02-01T17:39:48.954" v="37"/>
        <pc:sldMkLst>
          <pc:docMk/>
          <pc:sldMk cId="1998485460" sldId="263"/>
        </pc:sldMkLst>
      </pc:sldChg>
      <pc:sldChg chg="modNotes">
        <pc:chgData name="Jonathan Bartles" userId="S::jonathan.bartles@cyber.org::55b54e76-03fd-4206-b455-5fb72122207f" providerId="AD" clId="Web-{87BEC55C-EE0D-ADFD-38C9-7299D247B8A8}" dt="2023-02-01T17:40:02.267" v="41"/>
        <pc:sldMkLst>
          <pc:docMk/>
          <pc:sldMk cId="3751061657" sldId="264"/>
        </pc:sldMkLst>
      </pc:sldChg>
      <pc:sldChg chg="modNotes">
        <pc:chgData name="Jonathan Bartles" userId="S::jonathan.bartles@cyber.org::55b54e76-03fd-4206-b455-5fb72122207f" providerId="AD" clId="Web-{87BEC55C-EE0D-ADFD-38C9-7299D247B8A8}" dt="2023-02-01T17:40:10.002" v="42"/>
        <pc:sldMkLst>
          <pc:docMk/>
          <pc:sldMk cId="2451889084" sldId="265"/>
        </pc:sldMkLst>
      </pc:sldChg>
      <pc:sldChg chg="modNotes">
        <pc:chgData name="Jonathan Bartles" userId="S::jonathan.bartles@cyber.org::55b54e76-03fd-4206-b455-5fb72122207f" providerId="AD" clId="Web-{87BEC55C-EE0D-ADFD-38C9-7299D247B8A8}" dt="2023-02-01T17:40:28.096" v="49"/>
        <pc:sldMkLst>
          <pc:docMk/>
          <pc:sldMk cId="3146198021" sldId="266"/>
        </pc:sldMkLst>
      </pc:sldChg>
      <pc:sldChg chg="modNotes">
        <pc:chgData name="Jonathan Bartles" userId="S::jonathan.bartles@cyber.org::55b54e76-03fd-4206-b455-5fb72122207f" providerId="AD" clId="Web-{87BEC55C-EE0D-ADFD-38C9-7299D247B8A8}" dt="2023-02-01T17:40:30.893" v="51"/>
        <pc:sldMkLst>
          <pc:docMk/>
          <pc:sldMk cId="4142524942" sldId="267"/>
        </pc:sldMkLst>
      </pc:sldChg>
    </pc:docChg>
  </pc:docChgLst>
  <pc:docChgLst>
    <pc:chgData name="Joseph MacAdam" userId="bdcfcd3f-81bf-4584-8271-fe9093ebec4c" providerId="ADAL" clId="{460CA758-2DFD-4FEB-A4CC-DDB3C11B23DB}"/>
    <pc:docChg chg="undo custSel modSld">
      <pc:chgData name="Joseph MacAdam" userId="bdcfcd3f-81bf-4584-8271-fe9093ebec4c" providerId="ADAL" clId="{460CA758-2DFD-4FEB-A4CC-DDB3C11B23DB}" dt="2024-03-01T05:06:23.700" v="56" actId="2711"/>
      <pc:docMkLst>
        <pc:docMk/>
      </pc:docMkLst>
      <pc:sldChg chg="modSp mod">
        <pc:chgData name="Joseph MacAdam" userId="bdcfcd3f-81bf-4584-8271-fe9093ebec4c" providerId="ADAL" clId="{460CA758-2DFD-4FEB-A4CC-DDB3C11B23DB}" dt="2024-03-01T05:01:21.347" v="1" actId="2711"/>
        <pc:sldMkLst>
          <pc:docMk/>
          <pc:sldMk cId="144790495" sldId="256"/>
        </pc:sldMkLst>
      </pc:sldChg>
      <pc:sldChg chg="modSp mod">
        <pc:chgData name="Joseph MacAdam" userId="bdcfcd3f-81bf-4584-8271-fe9093ebec4c" providerId="ADAL" clId="{460CA758-2DFD-4FEB-A4CC-DDB3C11B23DB}" dt="2024-03-01T05:01:36.642" v="3" actId="962"/>
        <pc:sldMkLst>
          <pc:docMk/>
          <pc:sldMk cId="3647785973" sldId="257"/>
        </pc:sldMkLst>
      </pc:sldChg>
      <pc:sldChg chg="modSp mod">
        <pc:chgData name="Joseph MacAdam" userId="bdcfcd3f-81bf-4584-8271-fe9093ebec4c" providerId="ADAL" clId="{460CA758-2DFD-4FEB-A4CC-DDB3C11B23DB}" dt="2024-03-01T05:01:56.243" v="5" actId="14100"/>
        <pc:sldMkLst>
          <pc:docMk/>
          <pc:sldMk cId="2002995631" sldId="258"/>
        </pc:sldMkLst>
      </pc:sldChg>
      <pc:sldChg chg="modSp mod">
        <pc:chgData name="Joseph MacAdam" userId="bdcfcd3f-81bf-4584-8271-fe9093ebec4c" providerId="ADAL" clId="{460CA758-2DFD-4FEB-A4CC-DDB3C11B23DB}" dt="2024-03-01T05:02:11.374" v="10" actId="962"/>
        <pc:sldMkLst>
          <pc:docMk/>
          <pc:sldMk cId="2568898492" sldId="259"/>
        </pc:sldMkLst>
      </pc:sldChg>
      <pc:sldChg chg="modSp mod">
        <pc:chgData name="Joseph MacAdam" userId="bdcfcd3f-81bf-4584-8271-fe9093ebec4c" providerId="ADAL" clId="{460CA758-2DFD-4FEB-A4CC-DDB3C11B23DB}" dt="2024-03-01T05:02:54.460" v="15" actId="14100"/>
        <pc:sldMkLst>
          <pc:docMk/>
          <pc:sldMk cId="3491604964" sldId="261"/>
        </pc:sldMkLst>
      </pc:sldChg>
      <pc:sldChg chg="modSp mod">
        <pc:chgData name="Joseph MacAdam" userId="bdcfcd3f-81bf-4584-8271-fe9093ebec4c" providerId="ADAL" clId="{460CA758-2DFD-4FEB-A4CC-DDB3C11B23DB}" dt="2024-03-01T05:03:10.034" v="16" actId="962"/>
        <pc:sldMkLst>
          <pc:docMk/>
          <pc:sldMk cId="761716719" sldId="262"/>
        </pc:sldMkLst>
      </pc:sldChg>
      <pc:sldChg chg="modSp mod">
        <pc:chgData name="Joseph MacAdam" userId="bdcfcd3f-81bf-4584-8271-fe9093ebec4c" providerId="ADAL" clId="{460CA758-2DFD-4FEB-A4CC-DDB3C11B23DB}" dt="2024-03-01T05:04:16.946" v="28" actId="14100"/>
        <pc:sldMkLst>
          <pc:docMk/>
          <pc:sldMk cId="1998485460" sldId="263"/>
        </pc:sldMkLst>
      </pc:sldChg>
      <pc:sldChg chg="modSp mod">
        <pc:chgData name="Joseph MacAdam" userId="bdcfcd3f-81bf-4584-8271-fe9093ebec4c" providerId="ADAL" clId="{460CA758-2DFD-4FEB-A4CC-DDB3C11B23DB}" dt="2024-03-01T05:04:33.391" v="30" actId="962"/>
        <pc:sldMkLst>
          <pc:docMk/>
          <pc:sldMk cId="3751061657" sldId="264"/>
        </pc:sldMkLst>
      </pc:sldChg>
      <pc:sldChg chg="modSp mod">
        <pc:chgData name="Joseph MacAdam" userId="bdcfcd3f-81bf-4584-8271-fe9093ebec4c" providerId="ADAL" clId="{460CA758-2DFD-4FEB-A4CC-DDB3C11B23DB}" dt="2024-03-01T05:05:09.282" v="42" actId="1076"/>
        <pc:sldMkLst>
          <pc:docMk/>
          <pc:sldMk cId="2451889084" sldId="265"/>
        </pc:sldMkLst>
      </pc:sldChg>
      <pc:sldChg chg="modSp mod">
        <pc:chgData name="Joseph MacAdam" userId="bdcfcd3f-81bf-4584-8271-fe9093ebec4c" providerId="ADAL" clId="{460CA758-2DFD-4FEB-A4CC-DDB3C11B23DB}" dt="2024-03-01T05:05:49.767" v="52" actId="962"/>
        <pc:sldMkLst>
          <pc:docMk/>
          <pc:sldMk cId="3146198021" sldId="266"/>
        </pc:sldMkLst>
      </pc:sldChg>
      <pc:sldChg chg="modSp mod">
        <pc:chgData name="Joseph MacAdam" userId="bdcfcd3f-81bf-4584-8271-fe9093ebec4c" providerId="ADAL" clId="{460CA758-2DFD-4FEB-A4CC-DDB3C11B23DB}" dt="2024-03-01T05:05:54.946" v="54" actId="1076"/>
        <pc:sldMkLst>
          <pc:docMk/>
          <pc:sldMk cId="4142524942" sldId="267"/>
        </pc:sldMkLst>
      </pc:sldChg>
      <pc:sldChg chg="modSp mod">
        <pc:chgData name="Joseph MacAdam" userId="bdcfcd3f-81bf-4584-8271-fe9093ebec4c" providerId="ADAL" clId="{460CA758-2DFD-4FEB-A4CC-DDB3C11B23DB}" dt="2024-03-01T05:06:23.700" v="56" actId="2711"/>
        <pc:sldMkLst>
          <pc:docMk/>
          <pc:sldMk cId="2600998003" sldId="268"/>
        </pc:sldMkLst>
      </pc:sldChg>
    </pc:docChg>
  </pc:docChgLst>
  <pc:docChgLst>
    <pc:chgData name="Mandy Galante" userId="S::mandy.galante@cyber.org::0be3ad11-e8a8-4900-a219-cfe386c93973" providerId="AD" clId="Web-{C2F0C709-939D-707A-A3B9-01C4ACCEEB27}"/>
    <pc:docChg chg="modSld">
      <pc:chgData name="Mandy Galante" userId="S::mandy.galante@cyber.org::0be3ad11-e8a8-4900-a219-cfe386c93973" providerId="AD" clId="Web-{C2F0C709-939D-707A-A3B9-01C4ACCEEB27}" dt="2023-01-31T01:20:41.626" v="10" actId="20577"/>
      <pc:docMkLst>
        <pc:docMk/>
      </pc:docMkLst>
      <pc:sldChg chg="modSp">
        <pc:chgData name="Mandy Galante" userId="S::mandy.galante@cyber.org::0be3ad11-e8a8-4900-a219-cfe386c93973" providerId="AD" clId="Web-{C2F0C709-939D-707A-A3B9-01C4ACCEEB27}" dt="2023-01-31T01:16:05.308" v="0" actId="14100"/>
        <pc:sldMkLst>
          <pc:docMk/>
          <pc:sldMk cId="144790495" sldId="256"/>
        </pc:sldMkLst>
      </pc:sldChg>
      <pc:sldChg chg="modSp">
        <pc:chgData name="Mandy Galante" userId="S::mandy.galante@cyber.org::0be3ad11-e8a8-4900-a219-cfe386c93973" providerId="AD" clId="Web-{C2F0C709-939D-707A-A3B9-01C4ACCEEB27}" dt="2023-01-31T01:20:41.626" v="10" actId="20577"/>
        <pc:sldMkLst>
          <pc:docMk/>
          <pc:sldMk cId="2451889084" sldId="265"/>
        </pc:sldMkLst>
      </pc:sldChg>
    </pc:docChg>
  </pc:docChgLst>
  <pc:docChgLst>
    <pc:chgData name="Jonathan Bartles" userId="S::jonathan.bartles@cyber.org::55b54e76-03fd-4206-b455-5fb72122207f" providerId="AD" clId="Web-{0472F76B-31A7-18C5-AD89-F6306C1A734A}"/>
    <pc:docChg chg="addSld delSld modSld addMainMaster">
      <pc:chgData name="Jonathan Bartles" userId="S::jonathan.bartles@cyber.org::55b54e76-03fd-4206-b455-5fb72122207f" providerId="AD" clId="Web-{0472F76B-31A7-18C5-AD89-F6306C1A734A}" dt="2024-10-04T19:05:53.861" v="5"/>
      <pc:docMkLst>
        <pc:docMk/>
      </pc:docMkLst>
      <pc:sldChg chg="del">
        <pc:chgData name="Jonathan Bartles" userId="S::jonathan.bartles@cyber.org::55b54e76-03fd-4206-b455-5fb72122207f" providerId="AD" clId="Web-{0472F76B-31A7-18C5-AD89-F6306C1A734A}" dt="2024-10-04T19:05:43.673" v="3"/>
        <pc:sldMkLst>
          <pc:docMk/>
          <pc:sldMk cId="144790495" sldId="256"/>
        </pc:sldMkLst>
      </pc:sldChg>
      <pc:sldChg chg="addSp delSp modSp mod modClrScheme chgLayout">
        <pc:chgData name="Jonathan Bartles" userId="S::jonathan.bartles@cyber.org::55b54e76-03fd-4206-b455-5fb72122207f" providerId="AD" clId="Web-{0472F76B-31A7-18C5-AD89-F6306C1A734A}" dt="2024-10-04T19:05:53.861" v="5"/>
        <pc:sldMkLst>
          <pc:docMk/>
          <pc:sldMk cId="2600998003" sldId="268"/>
        </pc:sldMkLst>
      </pc:sldChg>
      <pc:sldChg chg="modSp add">
        <pc:chgData name="Jonathan Bartles" userId="S::jonathan.bartles@cyber.org::55b54e76-03fd-4206-b455-5fb72122207f" providerId="AD" clId="Web-{0472F76B-31A7-18C5-AD89-F6306C1A734A}" dt="2024-10-04T19:05:41.845" v="2" actId="14100"/>
        <pc:sldMkLst>
          <pc:docMk/>
          <pc:sldMk cId="2575177119" sldId="344"/>
        </pc:sldMkLst>
      </pc:sldChg>
      <pc:sldMasterChg chg="add addSldLayout">
        <pc:chgData name="Jonathan Bartles" userId="S::jonathan.bartles@cyber.org::55b54e76-03fd-4206-b455-5fb72122207f" providerId="AD" clId="Web-{0472F76B-31A7-18C5-AD89-F6306C1A734A}" dt="2024-10-04T19:05:26.579" v="0"/>
        <pc:sldMasterMkLst>
          <pc:docMk/>
          <pc:sldMasterMk cId="2203765053" sldId="2147483700"/>
        </pc:sldMasterMkLst>
        <pc:sldLayoutChg chg="add">
          <pc:chgData name="Jonathan Bartles" userId="S::jonathan.bartles@cyber.org::55b54e76-03fd-4206-b455-5fb72122207f" providerId="AD" clId="Web-{0472F76B-31A7-18C5-AD89-F6306C1A734A}" dt="2024-10-04T19:05:26.579" v="0"/>
          <pc:sldLayoutMkLst>
            <pc:docMk/>
            <pc:sldMasterMk cId="911249831" sldId="2147483713"/>
            <pc:sldLayoutMk cId="3604322381" sldId="2147483685"/>
          </pc:sldLayoutMkLst>
        </pc:sldLayoutChg>
        <pc:sldLayoutChg chg="add">
          <pc:chgData name="Jonathan Bartles" userId="S::jonathan.bartles@cyber.org::55b54e76-03fd-4206-b455-5fb72122207f" providerId="AD" clId="Web-{0472F76B-31A7-18C5-AD89-F6306C1A734A}" dt="2024-10-04T19:05:26.579" v="0"/>
          <pc:sldLayoutMkLst>
            <pc:docMk/>
            <pc:sldMasterMk cId="911249831" sldId="2147483713"/>
            <pc:sldLayoutMk cId="2002376664" sldId="2147483686"/>
          </pc:sldLayoutMkLst>
        </pc:sldLayoutChg>
        <pc:sldLayoutChg chg="add">
          <pc:chgData name="Jonathan Bartles" userId="S::jonathan.bartles@cyber.org::55b54e76-03fd-4206-b455-5fb72122207f" providerId="AD" clId="Web-{0472F76B-31A7-18C5-AD89-F6306C1A734A}" dt="2024-10-04T19:05:26.579" v="0"/>
          <pc:sldLayoutMkLst>
            <pc:docMk/>
            <pc:sldMasterMk cId="911249831" sldId="2147483713"/>
            <pc:sldLayoutMk cId="1176453627" sldId="2147483699"/>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477961201" sldId="2147483701"/>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2277099794" sldId="2147483702"/>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3514498716" sldId="2147483703"/>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200329630" sldId="2147483704"/>
          </pc:sldLayoutMkLst>
        </pc:sldLayoutChg>
        <pc:sldLayoutChg chg="add">
          <pc:chgData name="Jonathan Bartles" userId="S::jonathan.bartles@cyber.org::55b54e76-03fd-4206-b455-5fb72122207f" providerId="AD" clId="Web-{0472F76B-31A7-18C5-AD89-F6306C1A734A}" dt="2024-10-04T19:05:26.579" v="0"/>
          <pc:sldLayoutMkLst>
            <pc:docMk/>
            <pc:sldMasterMk cId="911249831" sldId="2147483713"/>
            <pc:sldLayoutMk cId="1763920854" sldId="2147483705"/>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4216988659" sldId="2147483706"/>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2192033621" sldId="2147483707"/>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72612460" sldId="2147483708"/>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83674251" sldId="2147483709"/>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3325059302" sldId="2147483710"/>
          </pc:sldLayoutMkLst>
        </pc:sldLayoutChg>
        <pc:sldLayoutChg chg="add">
          <pc:chgData name="Jonathan Bartles" userId="S::jonathan.bartles@cyber.org::55b54e76-03fd-4206-b455-5fb72122207f" providerId="AD" clId="Web-{0472F76B-31A7-18C5-AD89-F6306C1A734A}" dt="2024-10-04T19:05:26.579" v="0"/>
          <pc:sldLayoutMkLst>
            <pc:docMk/>
            <pc:sldMasterMk cId="2203765053" sldId="2147483700"/>
            <pc:sldLayoutMk cId="352522658" sldId="2147483711"/>
          </pc:sldLayoutMkLst>
        </pc:sldLayoutChg>
        <pc:sldLayoutChg chg="add">
          <pc:chgData name="Jonathan Bartles" userId="S::jonathan.bartles@cyber.org::55b54e76-03fd-4206-b455-5fb72122207f" providerId="AD" clId="Web-{0472F76B-31A7-18C5-AD89-F6306C1A734A}" dt="2024-10-04T19:05:26.579" v="0"/>
          <pc:sldLayoutMkLst>
            <pc:docMk/>
            <pc:sldMasterMk cId="911249831" sldId="2147483713"/>
            <pc:sldLayoutMk cId="1176453627" sldId="2147483712"/>
          </pc:sldLayoutMkLst>
        </pc:sldLayoutChg>
      </pc:sldMasterChg>
    </pc:docChg>
  </pc:docChgLst>
  <pc:docChgLst>
    <pc:chgData name="Joseph MacAdam" userId="bdcfcd3f-81bf-4584-8271-fe9093ebec4c" providerId="ADAL" clId="{6151E86D-C76E-4C80-8920-E33C344D2FC1}"/>
    <pc:docChg chg="modMainMaster">
      <pc:chgData name="Joseph MacAdam" userId="bdcfcd3f-81bf-4584-8271-fe9093ebec4c" providerId="ADAL" clId="{6151E86D-C76E-4C80-8920-E33C344D2FC1}" dt="2022-12-13T12:28:20.166" v="2" actId="14100"/>
      <pc:docMkLst>
        <pc:docMk/>
      </pc:docMkLst>
      <pc:sldMasterChg chg="modSp mod">
        <pc:chgData name="Joseph MacAdam" userId="bdcfcd3f-81bf-4584-8271-fe9093ebec4c" providerId="ADAL" clId="{6151E86D-C76E-4C80-8920-E33C344D2FC1}" dt="2022-12-13T12:28:20.166" v="2" actId="14100"/>
        <pc:sldMasterMkLst>
          <pc:docMk/>
          <pc:sldMasterMk cId="2203765053" sldId="2147483672"/>
        </pc:sldMasterMkLst>
      </pc:sldMasterChg>
    </pc:docChg>
  </pc:docChgLst>
  <pc:docChgLst>
    <pc:chgData name="Linda Morgan" userId="827612fd-6323-470c-90b3-9d7d5ef6bc5c" providerId="ADAL" clId="{D0528DA5-50F4-4AA2-A2F9-9CC57ED4CE54}"/>
    <pc:docChg chg="undo redo custSel modSld">
      <pc:chgData name="Linda Morgan" userId="827612fd-6323-470c-90b3-9d7d5ef6bc5c" providerId="ADAL" clId="{D0528DA5-50F4-4AA2-A2F9-9CC57ED4CE54}" dt="2024-03-01T15:24:40.445" v="294" actId="113"/>
      <pc:docMkLst>
        <pc:docMk/>
      </pc:docMkLst>
      <pc:sldChg chg="modSp mod">
        <pc:chgData name="Linda Morgan" userId="827612fd-6323-470c-90b3-9d7d5ef6bc5c" providerId="ADAL" clId="{D0528DA5-50F4-4AA2-A2F9-9CC57ED4CE54}" dt="2024-03-01T15:01:41.931" v="0" actId="113"/>
        <pc:sldMkLst>
          <pc:docMk/>
          <pc:sldMk cId="3647785973" sldId="257"/>
        </pc:sldMkLst>
      </pc:sldChg>
      <pc:sldChg chg="modSp mod chgLayout">
        <pc:chgData name="Linda Morgan" userId="827612fd-6323-470c-90b3-9d7d5ef6bc5c" providerId="ADAL" clId="{D0528DA5-50F4-4AA2-A2F9-9CC57ED4CE54}" dt="2024-03-01T15:02:37.799" v="4" actId="1076"/>
        <pc:sldMkLst>
          <pc:docMk/>
          <pc:sldMk cId="2002995631" sldId="258"/>
        </pc:sldMkLst>
      </pc:sldChg>
      <pc:sldChg chg="modSp mod chgLayout">
        <pc:chgData name="Linda Morgan" userId="827612fd-6323-470c-90b3-9d7d5ef6bc5c" providerId="ADAL" clId="{D0528DA5-50F4-4AA2-A2F9-9CC57ED4CE54}" dt="2024-03-01T15:05:06.307" v="31" actId="113"/>
        <pc:sldMkLst>
          <pc:docMk/>
          <pc:sldMk cId="2568898492" sldId="259"/>
        </pc:sldMkLst>
      </pc:sldChg>
      <pc:sldChg chg="modSp mod chgLayout">
        <pc:chgData name="Linda Morgan" userId="827612fd-6323-470c-90b3-9d7d5ef6bc5c" providerId="ADAL" clId="{D0528DA5-50F4-4AA2-A2F9-9CC57ED4CE54}" dt="2024-03-01T15:05:28.765" v="35" actId="2710"/>
        <pc:sldMkLst>
          <pc:docMk/>
          <pc:sldMk cId="1716203512" sldId="260"/>
        </pc:sldMkLst>
      </pc:sldChg>
      <pc:sldChg chg="modSp mod chgLayout">
        <pc:chgData name="Linda Morgan" userId="827612fd-6323-470c-90b3-9d7d5ef6bc5c" providerId="ADAL" clId="{D0528DA5-50F4-4AA2-A2F9-9CC57ED4CE54}" dt="2024-03-01T15:07:19.362" v="49" actId="20577"/>
        <pc:sldMkLst>
          <pc:docMk/>
          <pc:sldMk cId="3491604964" sldId="261"/>
        </pc:sldMkLst>
      </pc:sldChg>
      <pc:sldChg chg="addSp delSp modSp mod modClrScheme chgLayout">
        <pc:chgData name="Linda Morgan" userId="827612fd-6323-470c-90b3-9d7d5ef6bc5c" providerId="ADAL" clId="{D0528DA5-50F4-4AA2-A2F9-9CC57ED4CE54}" dt="2024-03-01T15:08:53.668" v="73" actId="113"/>
        <pc:sldMkLst>
          <pc:docMk/>
          <pc:sldMk cId="761716719" sldId="262"/>
        </pc:sldMkLst>
      </pc:sldChg>
      <pc:sldChg chg="addSp delSp modSp mod modClrScheme chgLayout">
        <pc:chgData name="Linda Morgan" userId="827612fd-6323-470c-90b3-9d7d5ef6bc5c" providerId="ADAL" clId="{D0528DA5-50F4-4AA2-A2F9-9CC57ED4CE54}" dt="2024-03-01T15:12:32.808" v="137" actId="14100"/>
        <pc:sldMkLst>
          <pc:docMk/>
          <pc:sldMk cId="1998485460" sldId="263"/>
        </pc:sldMkLst>
      </pc:sldChg>
      <pc:sldChg chg="modSp mod chgLayout">
        <pc:chgData name="Linda Morgan" userId="827612fd-6323-470c-90b3-9d7d5ef6bc5c" providerId="ADAL" clId="{D0528DA5-50F4-4AA2-A2F9-9CC57ED4CE54}" dt="2024-03-01T15:13:17.609" v="142" actId="13244"/>
        <pc:sldMkLst>
          <pc:docMk/>
          <pc:sldMk cId="3751061657" sldId="264"/>
        </pc:sldMkLst>
      </pc:sldChg>
      <pc:sldChg chg="addSp delSp modSp mod modClrScheme chgLayout">
        <pc:chgData name="Linda Morgan" userId="827612fd-6323-470c-90b3-9d7d5ef6bc5c" providerId="ADAL" clId="{D0528DA5-50F4-4AA2-A2F9-9CC57ED4CE54}" dt="2024-03-01T15:14:28.738" v="153" actId="1035"/>
        <pc:sldMkLst>
          <pc:docMk/>
          <pc:sldMk cId="2451889084" sldId="265"/>
        </pc:sldMkLst>
      </pc:sldChg>
      <pc:sldChg chg="addSp delSp modSp mod chgLayout">
        <pc:chgData name="Linda Morgan" userId="827612fd-6323-470c-90b3-9d7d5ef6bc5c" providerId="ADAL" clId="{D0528DA5-50F4-4AA2-A2F9-9CC57ED4CE54}" dt="2024-03-01T15:21:59.571" v="244" actId="2710"/>
        <pc:sldMkLst>
          <pc:docMk/>
          <pc:sldMk cId="3146198021" sldId="266"/>
        </pc:sldMkLst>
      </pc:sldChg>
      <pc:sldChg chg="addSp delSp modSp mod chgLayout">
        <pc:chgData name="Linda Morgan" userId="827612fd-6323-470c-90b3-9d7d5ef6bc5c" providerId="ADAL" clId="{D0528DA5-50F4-4AA2-A2F9-9CC57ED4CE54}" dt="2024-03-01T15:24:40.445" v="294" actId="113"/>
        <pc:sldMkLst>
          <pc:docMk/>
          <pc:sldMk cId="4142524942" sldId="267"/>
        </pc:sldMkLst>
      </pc:sldChg>
    </pc:docChg>
  </pc:docChgLst>
  <pc:docChgLst>
    <pc:chgData name="Joseph MacAdam" userId="bdcfcd3f-81bf-4584-8271-fe9093ebec4c" providerId="ADAL" clId="{A768C371-6343-4789-94A5-ADE9BC4E9147}"/>
    <pc:docChg chg="undo redo custSel addSld delSld modSld">
      <pc:chgData name="Joseph MacAdam" userId="bdcfcd3f-81bf-4584-8271-fe9093ebec4c" providerId="ADAL" clId="{A768C371-6343-4789-94A5-ADE9BC4E9147}" dt="2023-02-01T20:07:04.751" v="570" actId="14861"/>
      <pc:docMkLst>
        <pc:docMk/>
      </pc:docMkLst>
      <pc:sldChg chg="modSp mod modNotesTx">
        <pc:chgData name="Joseph MacAdam" userId="bdcfcd3f-81bf-4584-8271-fe9093ebec4c" providerId="ADAL" clId="{A768C371-6343-4789-94A5-ADE9BC4E9147}" dt="2023-02-01T20:06:46.329" v="569" actId="20577"/>
        <pc:sldMkLst>
          <pc:docMk/>
          <pc:sldMk cId="144790495" sldId="256"/>
        </pc:sldMkLst>
      </pc:sldChg>
      <pc:sldChg chg="addSp delSp modSp mod modNotesTx">
        <pc:chgData name="Joseph MacAdam" userId="bdcfcd3f-81bf-4584-8271-fe9093ebec4c" providerId="ADAL" clId="{A768C371-6343-4789-94A5-ADE9BC4E9147}" dt="2023-02-01T20:07:04.751" v="570" actId="14861"/>
        <pc:sldMkLst>
          <pc:docMk/>
          <pc:sldMk cId="3647785973" sldId="257"/>
        </pc:sldMkLst>
      </pc:sldChg>
      <pc:sldChg chg="addSp delSp modSp new mod modNotesTx">
        <pc:chgData name="Joseph MacAdam" userId="bdcfcd3f-81bf-4584-8271-fe9093ebec4c" providerId="ADAL" clId="{A768C371-6343-4789-94A5-ADE9BC4E9147}" dt="2023-01-05T01:55:14.812" v="453"/>
        <pc:sldMkLst>
          <pc:docMk/>
          <pc:sldMk cId="2002995631" sldId="258"/>
        </pc:sldMkLst>
      </pc:sldChg>
      <pc:sldChg chg="del">
        <pc:chgData name="Joseph MacAdam" userId="bdcfcd3f-81bf-4584-8271-fe9093ebec4c" providerId="ADAL" clId="{A768C371-6343-4789-94A5-ADE9BC4E9147}" dt="2023-01-05T01:33:17.858" v="50" actId="47"/>
        <pc:sldMkLst>
          <pc:docMk/>
          <pc:sldMk cId="2939369901" sldId="258"/>
        </pc:sldMkLst>
      </pc:sldChg>
      <pc:sldChg chg="del">
        <pc:chgData name="Joseph MacAdam" userId="bdcfcd3f-81bf-4584-8271-fe9093ebec4c" providerId="ADAL" clId="{A768C371-6343-4789-94A5-ADE9BC4E9147}" dt="2023-01-05T01:33:17.858" v="50" actId="47"/>
        <pc:sldMkLst>
          <pc:docMk/>
          <pc:sldMk cId="219817929" sldId="259"/>
        </pc:sldMkLst>
      </pc:sldChg>
      <pc:sldChg chg="addSp delSp modSp new mod modNotesTx">
        <pc:chgData name="Joseph MacAdam" userId="bdcfcd3f-81bf-4584-8271-fe9093ebec4c" providerId="ADAL" clId="{A768C371-6343-4789-94A5-ADE9BC4E9147}" dt="2023-01-05T01:55:20.714" v="454"/>
        <pc:sldMkLst>
          <pc:docMk/>
          <pc:sldMk cId="2568898492" sldId="259"/>
        </pc:sldMkLst>
      </pc:sldChg>
      <pc:sldChg chg="addSp delSp modSp new mod modNotesTx">
        <pc:chgData name="Joseph MacAdam" userId="bdcfcd3f-81bf-4584-8271-fe9093ebec4c" providerId="ADAL" clId="{A768C371-6343-4789-94A5-ADE9BC4E9147}" dt="2023-01-05T01:55:27.542" v="455"/>
        <pc:sldMkLst>
          <pc:docMk/>
          <pc:sldMk cId="1716203512" sldId="260"/>
        </pc:sldMkLst>
      </pc:sldChg>
      <pc:sldChg chg="del">
        <pc:chgData name="Joseph MacAdam" userId="bdcfcd3f-81bf-4584-8271-fe9093ebec4c" providerId="ADAL" clId="{A768C371-6343-4789-94A5-ADE9BC4E9147}" dt="2023-01-05T01:33:17.858" v="50" actId="47"/>
        <pc:sldMkLst>
          <pc:docMk/>
          <pc:sldMk cId="3023565636" sldId="260"/>
        </pc:sldMkLst>
      </pc:sldChg>
      <pc:sldChg chg="del">
        <pc:chgData name="Joseph MacAdam" userId="bdcfcd3f-81bf-4584-8271-fe9093ebec4c" providerId="ADAL" clId="{A768C371-6343-4789-94A5-ADE9BC4E9147}" dt="2023-01-05T01:33:17.858" v="50" actId="47"/>
        <pc:sldMkLst>
          <pc:docMk/>
          <pc:sldMk cId="2406058068" sldId="261"/>
        </pc:sldMkLst>
      </pc:sldChg>
      <pc:sldChg chg="addSp delSp modSp new mod modNotesTx">
        <pc:chgData name="Joseph MacAdam" userId="bdcfcd3f-81bf-4584-8271-fe9093ebec4c" providerId="ADAL" clId="{A768C371-6343-4789-94A5-ADE9BC4E9147}" dt="2023-01-05T01:55:35.068" v="456"/>
        <pc:sldMkLst>
          <pc:docMk/>
          <pc:sldMk cId="3491604964" sldId="261"/>
        </pc:sldMkLst>
      </pc:sldChg>
      <pc:sldChg chg="addSp delSp modSp new mod modNotesTx">
        <pc:chgData name="Joseph MacAdam" userId="bdcfcd3f-81bf-4584-8271-fe9093ebec4c" providerId="ADAL" clId="{A768C371-6343-4789-94A5-ADE9BC4E9147}" dt="2023-01-05T01:55:41.886" v="457"/>
        <pc:sldMkLst>
          <pc:docMk/>
          <pc:sldMk cId="761716719" sldId="262"/>
        </pc:sldMkLst>
      </pc:sldChg>
      <pc:sldChg chg="del">
        <pc:chgData name="Joseph MacAdam" userId="bdcfcd3f-81bf-4584-8271-fe9093ebec4c" providerId="ADAL" clId="{A768C371-6343-4789-94A5-ADE9BC4E9147}" dt="2023-01-05T01:33:17.858" v="50" actId="47"/>
        <pc:sldMkLst>
          <pc:docMk/>
          <pc:sldMk cId="2105879099" sldId="262"/>
        </pc:sldMkLst>
      </pc:sldChg>
      <pc:sldChg chg="addSp delSp modSp new mod modNotesTx">
        <pc:chgData name="Joseph MacAdam" userId="bdcfcd3f-81bf-4584-8271-fe9093ebec4c" providerId="ADAL" clId="{A768C371-6343-4789-94A5-ADE9BC4E9147}" dt="2023-01-05T01:55:48.688" v="458"/>
        <pc:sldMkLst>
          <pc:docMk/>
          <pc:sldMk cId="1998485460" sldId="263"/>
        </pc:sldMkLst>
      </pc:sldChg>
      <pc:sldChg chg="del">
        <pc:chgData name="Joseph MacAdam" userId="bdcfcd3f-81bf-4584-8271-fe9093ebec4c" providerId="ADAL" clId="{A768C371-6343-4789-94A5-ADE9BC4E9147}" dt="2023-01-05T01:33:17.858" v="50" actId="47"/>
        <pc:sldMkLst>
          <pc:docMk/>
          <pc:sldMk cId="3761292865" sldId="263"/>
        </pc:sldMkLst>
      </pc:sldChg>
      <pc:sldChg chg="del">
        <pc:chgData name="Joseph MacAdam" userId="bdcfcd3f-81bf-4584-8271-fe9093ebec4c" providerId="ADAL" clId="{A768C371-6343-4789-94A5-ADE9BC4E9147}" dt="2023-01-05T01:33:17.858" v="50" actId="47"/>
        <pc:sldMkLst>
          <pc:docMk/>
          <pc:sldMk cId="442781432" sldId="264"/>
        </pc:sldMkLst>
      </pc:sldChg>
      <pc:sldChg chg="addSp delSp modSp new mod modNotesTx">
        <pc:chgData name="Joseph MacAdam" userId="bdcfcd3f-81bf-4584-8271-fe9093ebec4c" providerId="ADAL" clId="{A768C371-6343-4789-94A5-ADE9BC4E9147}" dt="2023-01-05T01:55:55.098" v="459"/>
        <pc:sldMkLst>
          <pc:docMk/>
          <pc:sldMk cId="3751061657" sldId="264"/>
        </pc:sldMkLst>
      </pc:sldChg>
      <pc:sldChg chg="del">
        <pc:chgData name="Joseph MacAdam" userId="bdcfcd3f-81bf-4584-8271-fe9093ebec4c" providerId="ADAL" clId="{A768C371-6343-4789-94A5-ADE9BC4E9147}" dt="2023-01-05T01:33:17.858" v="50" actId="47"/>
        <pc:sldMkLst>
          <pc:docMk/>
          <pc:sldMk cId="1395944455" sldId="265"/>
        </pc:sldMkLst>
      </pc:sldChg>
      <pc:sldChg chg="addSp delSp modSp new mod modNotesTx">
        <pc:chgData name="Joseph MacAdam" userId="bdcfcd3f-81bf-4584-8271-fe9093ebec4c" providerId="ADAL" clId="{A768C371-6343-4789-94A5-ADE9BC4E9147}" dt="2023-01-05T02:02:05.809" v="567" actId="20577"/>
        <pc:sldMkLst>
          <pc:docMk/>
          <pc:sldMk cId="2451889084" sldId="265"/>
        </pc:sldMkLst>
      </pc:sldChg>
      <pc:sldChg chg="del">
        <pc:chgData name="Joseph MacAdam" userId="bdcfcd3f-81bf-4584-8271-fe9093ebec4c" providerId="ADAL" clId="{A768C371-6343-4789-94A5-ADE9BC4E9147}" dt="2023-01-05T01:33:17.858" v="50" actId="47"/>
        <pc:sldMkLst>
          <pc:docMk/>
          <pc:sldMk cId="678621209" sldId="266"/>
        </pc:sldMkLst>
      </pc:sldChg>
      <pc:sldChg chg="addSp delSp modSp new mod modNotesTx">
        <pc:chgData name="Joseph MacAdam" userId="bdcfcd3f-81bf-4584-8271-fe9093ebec4c" providerId="ADAL" clId="{A768C371-6343-4789-94A5-ADE9BC4E9147}" dt="2023-01-05T01:56:06.799" v="461"/>
        <pc:sldMkLst>
          <pc:docMk/>
          <pc:sldMk cId="3146198021" sldId="266"/>
        </pc:sldMkLst>
      </pc:sldChg>
      <pc:sldChg chg="del">
        <pc:chgData name="Joseph MacAdam" userId="bdcfcd3f-81bf-4584-8271-fe9093ebec4c" providerId="ADAL" clId="{A768C371-6343-4789-94A5-ADE9BC4E9147}" dt="2023-01-05T01:33:17.858" v="50" actId="47"/>
        <pc:sldMkLst>
          <pc:docMk/>
          <pc:sldMk cId="3174803500" sldId="267"/>
        </pc:sldMkLst>
      </pc:sldChg>
      <pc:sldChg chg="addSp delSp modSp new mod delAnim modAnim modNotesTx">
        <pc:chgData name="Joseph MacAdam" userId="bdcfcd3f-81bf-4584-8271-fe9093ebec4c" providerId="ADAL" clId="{A768C371-6343-4789-94A5-ADE9BC4E9147}" dt="2023-01-05T01:56:12.671" v="462"/>
        <pc:sldMkLst>
          <pc:docMk/>
          <pc:sldMk cId="4142524942" sldId="267"/>
        </pc:sldMkLst>
      </pc:sldChg>
      <pc:sldChg chg="del">
        <pc:chgData name="Joseph MacAdam" userId="bdcfcd3f-81bf-4584-8271-fe9093ebec4c" providerId="ADAL" clId="{A768C371-6343-4789-94A5-ADE9BC4E9147}" dt="2023-01-05T01:33:17.858" v="50" actId="47"/>
        <pc:sldMkLst>
          <pc:docMk/>
          <pc:sldMk cId="2558986611" sldId="268"/>
        </pc:sldMkLst>
      </pc:sldChg>
      <pc:sldChg chg="addSp delSp modSp new mod modClrScheme chgLayout modNotesTx">
        <pc:chgData name="Joseph MacAdam" userId="bdcfcd3f-81bf-4584-8271-fe9093ebec4c" providerId="ADAL" clId="{A768C371-6343-4789-94A5-ADE9BC4E9147}" dt="2023-01-05T01:56:33.887" v="563" actId="20577"/>
        <pc:sldMkLst>
          <pc:docMk/>
          <pc:sldMk cId="2600998003" sldId="268"/>
        </pc:sldMkLst>
      </pc:sldChg>
      <pc:sldChg chg="del">
        <pc:chgData name="Joseph MacAdam" userId="bdcfcd3f-81bf-4584-8271-fe9093ebec4c" providerId="ADAL" clId="{A768C371-6343-4789-94A5-ADE9BC4E9147}" dt="2023-01-05T01:33:17.858" v="50" actId="47"/>
        <pc:sldMkLst>
          <pc:docMk/>
          <pc:sldMk cId="4268428585" sldId="269"/>
        </pc:sldMkLst>
      </pc:sldChg>
    </pc:docChg>
  </pc:docChgLst>
  <pc:docChgLst>
    <pc:chgData name="Brandon Salley" userId="c86e9a26-c973-4838-9800-6a7e51ea4a2f" providerId="ADAL" clId="{B9352330-B140-4BCE-B255-BB04D5FD8471}"/>
    <pc:docChg chg="undo custSel modSld">
      <pc:chgData name="Brandon Salley" userId="c86e9a26-c973-4838-9800-6a7e51ea4a2f" providerId="ADAL" clId="{B9352330-B140-4BCE-B255-BB04D5FD8471}" dt="2024-03-01T16:58:50.871" v="78" actId="962"/>
      <pc:docMkLst>
        <pc:docMk/>
      </pc:docMkLst>
      <pc:sldChg chg="modSp mod">
        <pc:chgData name="Brandon Salley" userId="c86e9a26-c973-4838-9800-6a7e51ea4a2f" providerId="ADAL" clId="{B9352330-B140-4BCE-B255-BB04D5FD8471}" dt="2024-03-01T16:50:43.283" v="27" actId="33553"/>
        <pc:sldMkLst>
          <pc:docMk/>
          <pc:sldMk cId="144790495" sldId="256"/>
        </pc:sldMkLst>
      </pc:sldChg>
      <pc:sldChg chg="modSp">
        <pc:chgData name="Brandon Salley" userId="c86e9a26-c973-4838-9800-6a7e51ea4a2f" providerId="ADAL" clId="{B9352330-B140-4BCE-B255-BB04D5FD8471}" dt="2024-03-01T16:49:25.585" v="0"/>
        <pc:sldMkLst>
          <pc:docMk/>
          <pc:sldMk cId="3647785973" sldId="257"/>
        </pc:sldMkLst>
      </pc:sldChg>
      <pc:sldChg chg="modSp mod">
        <pc:chgData name="Brandon Salley" userId="c86e9a26-c973-4838-9800-6a7e51ea4a2f" providerId="ADAL" clId="{B9352330-B140-4BCE-B255-BB04D5FD8471}" dt="2024-03-01T16:50:31.057" v="26" actId="962"/>
        <pc:sldMkLst>
          <pc:docMk/>
          <pc:sldMk cId="2002995631" sldId="258"/>
        </pc:sldMkLst>
      </pc:sldChg>
      <pc:sldChg chg="modSp mod">
        <pc:chgData name="Brandon Salley" userId="c86e9a26-c973-4838-9800-6a7e51ea4a2f" providerId="ADAL" clId="{B9352330-B140-4BCE-B255-BB04D5FD8471}" dt="2024-03-01T16:55:29.484" v="58" actId="20577"/>
        <pc:sldMkLst>
          <pc:docMk/>
          <pc:sldMk cId="2568898492" sldId="259"/>
        </pc:sldMkLst>
      </pc:sldChg>
      <pc:sldChg chg="modSp mod">
        <pc:chgData name="Brandon Salley" userId="c86e9a26-c973-4838-9800-6a7e51ea4a2f" providerId="ADAL" clId="{B9352330-B140-4BCE-B255-BB04D5FD8471}" dt="2024-03-01T16:52:09.986" v="35" actId="108"/>
        <pc:sldMkLst>
          <pc:docMk/>
          <pc:sldMk cId="3491604964" sldId="261"/>
        </pc:sldMkLst>
      </pc:sldChg>
      <pc:sldChg chg="addSp delSp modSp mod">
        <pc:chgData name="Brandon Salley" userId="c86e9a26-c973-4838-9800-6a7e51ea4a2f" providerId="ADAL" clId="{B9352330-B140-4BCE-B255-BB04D5FD8471}" dt="2024-03-01T16:58:23.016" v="73" actId="108"/>
        <pc:sldMkLst>
          <pc:docMk/>
          <pc:sldMk cId="3751061657" sldId="264"/>
        </pc:sldMkLst>
      </pc:sldChg>
      <pc:sldChg chg="addSp delSp modSp mod">
        <pc:chgData name="Brandon Salley" userId="c86e9a26-c973-4838-9800-6a7e51ea4a2f" providerId="ADAL" clId="{B9352330-B140-4BCE-B255-BB04D5FD8471}" dt="2024-03-01T16:58:50.871" v="78" actId="962"/>
        <pc:sldMkLst>
          <pc:docMk/>
          <pc:sldMk cId="2451889084" sldId="265"/>
        </pc:sldMkLst>
      </pc:sldChg>
      <pc:sldChg chg="modSp mod">
        <pc:chgData name="Brandon Salley" userId="c86e9a26-c973-4838-9800-6a7e51ea4a2f" providerId="ADAL" clId="{B9352330-B140-4BCE-B255-BB04D5FD8471}" dt="2024-03-01T16:54:50.376" v="49" actId="692"/>
        <pc:sldMkLst>
          <pc:docMk/>
          <pc:sldMk cId="3146198021" sldId="266"/>
        </pc:sldMkLst>
      </pc:sldChg>
      <pc:sldChg chg="modSp mod">
        <pc:chgData name="Brandon Salley" userId="c86e9a26-c973-4838-9800-6a7e51ea4a2f" providerId="ADAL" clId="{B9352330-B140-4BCE-B255-BB04D5FD8471}" dt="2024-03-01T16:50:45.362" v="28" actId="33553"/>
        <pc:sldMkLst>
          <pc:docMk/>
          <pc:sldMk cId="2600998003" sldId="268"/>
        </pc:sldMkLst>
      </pc:sldChg>
    </pc:docChg>
  </pc:docChgLst>
  <pc:docChgLst>
    <pc:chgData name="Joseph MacAdam" userId="bdcfcd3f-81bf-4584-8271-fe9093ebec4c" providerId="ADAL" clId="{38C10AB6-F42F-4F7F-8461-C57C43130CBA}"/>
    <pc:docChg chg="undo custSel addSld modSld modMainMaster">
      <pc:chgData name="Joseph MacAdam" userId="bdcfcd3f-81bf-4584-8271-fe9093ebec4c" providerId="ADAL" clId="{38C10AB6-F42F-4F7F-8461-C57C43130CBA}" dt="2023-01-04T21:41:28.008" v="297" actId="1076"/>
      <pc:docMkLst>
        <pc:docMk/>
      </pc:docMkLst>
      <pc:sldChg chg="modSp mod modNotesTx">
        <pc:chgData name="Joseph MacAdam" userId="bdcfcd3f-81bf-4584-8271-fe9093ebec4c" providerId="ADAL" clId="{38C10AB6-F42F-4F7F-8461-C57C43130CBA}" dt="2022-12-13T12:43:16.164" v="239"/>
        <pc:sldMkLst>
          <pc:docMk/>
          <pc:sldMk cId="144790495" sldId="256"/>
        </pc:sldMkLst>
      </pc:sldChg>
      <pc:sldChg chg="addSp delSp modSp mod modNotesTx">
        <pc:chgData name="Joseph MacAdam" userId="bdcfcd3f-81bf-4584-8271-fe9093ebec4c" providerId="ADAL" clId="{38C10AB6-F42F-4F7F-8461-C57C43130CBA}" dt="2022-12-13T12:43:23.879" v="240"/>
        <pc:sldMkLst>
          <pc:docMk/>
          <pc:sldMk cId="3647785973" sldId="257"/>
        </pc:sldMkLst>
      </pc:sldChg>
      <pc:sldChg chg="addSp delSp modSp new mod setBg modNotesTx">
        <pc:chgData name="Joseph MacAdam" userId="bdcfcd3f-81bf-4584-8271-fe9093ebec4c" providerId="ADAL" clId="{38C10AB6-F42F-4F7F-8461-C57C43130CBA}" dt="2023-01-04T21:41:28.008" v="297" actId="1076"/>
        <pc:sldMkLst>
          <pc:docMk/>
          <pc:sldMk cId="2939369901" sldId="258"/>
        </pc:sldMkLst>
      </pc:sldChg>
      <pc:sldChg chg="addSp delSp modSp new mod modNotesTx">
        <pc:chgData name="Joseph MacAdam" userId="bdcfcd3f-81bf-4584-8271-fe9093ebec4c" providerId="ADAL" clId="{38C10AB6-F42F-4F7F-8461-C57C43130CBA}" dt="2023-01-03T20:14:28.313" v="296" actId="1076"/>
        <pc:sldMkLst>
          <pc:docMk/>
          <pc:sldMk cId="219817929" sldId="259"/>
        </pc:sldMkLst>
      </pc:sldChg>
      <pc:sldChg chg="addSp delSp modSp new mod modAnim modNotesTx">
        <pc:chgData name="Joseph MacAdam" userId="bdcfcd3f-81bf-4584-8271-fe9093ebec4c" providerId="ADAL" clId="{38C10AB6-F42F-4F7F-8461-C57C43130CBA}" dt="2022-12-13T12:43:43.251" v="243"/>
        <pc:sldMkLst>
          <pc:docMk/>
          <pc:sldMk cId="3023565636" sldId="260"/>
        </pc:sldMkLst>
      </pc:sldChg>
      <pc:sldChg chg="addSp delSp modSp new mod modNotesTx">
        <pc:chgData name="Joseph MacAdam" userId="bdcfcd3f-81bf-4584-8271-fe9093ebec4c" providerId="ADAL" clId="{38C10AB6-F42F-4F7F-8461-C57C43130CBA}" dt="2022-12-13T12:43:49" v="244"/>
        <pc:sldMkLst>
          <pc:docMk/>
          <pc:sldMk cId="2406058068" sldId="261"/>
        </pc:sldMkLst>
      </pc:sldChg>
      <pc:sldChg chg="addSp delSp modSp new mod modNotesTx">
        <pc:chgData name="Joseph MacAdam" userId="bdcfcd3f-81bf-4584-8271-fe9093ebec4c" providerId="ADAL" clId="{38C10AB6-F42F-4F7F-8461-C57C43130CBA}" dt="2022-12-13T12:43:55.091" v="245"/>
        <pc:sldMkLst>
          <pc:docMk/>
          <pc:sldMk cId="2105879099" sldId="262"/>
        </pc:sldMkLst>
      </pc:sldChg>
      <pc:sldChg chg="addSp delSp modSp new mod modNotesTx">
        <pc:chgData name="Joseph MacAdam" userId="bdcfcd3f-81bf-4584-8271-fe9093ebec4c" providerId="ADAL" clId="{38C10AB6-F42F-4F7F-8461-C57C43130CBA}" dt="2022-12-13T12:44:02.441" v="246"/>
        <pc:sldMkLst>
          <pc:docMk/>
          <pc:sldMk cId="3761292865" sldId="263"/>
        </pc:sldMkLst>
      </pc:sldChg>
      <pc:sldChg chg="addSp delSp modSp new mod modClrScheme chgLayout modNotesTx">
        <pc:chgData name="Joseph MacAdam" userId="bdcfcd3f-81bf-4584-8271-fe9093ebec4c" providerId="ADAL" clId="{38C10AB6-F42F-4F7F-8461-C57C43130CBA}" dt="2022-12-13T15:34:38.773" v="266" actId="20577"/>
        <pc:sldMkLst>
          <pc:docMk/>
          <pc:sldMk cId="442781432" sldId="264"/>
        </pc:sldMkLst>
      </pc:sldChg>
      <pc:sldChg chg="addSp delSp modSp new mod modClrScheme chgLayout modNotesTx">
        <pc:chgData name="Joseph MacAdam" userId="bdcfcd3f-81bf-4584-8271-fe9093ebec4c" providerId="ADAL" clId="{38C10AB6-F42F-4F7F-8461-C57C43130CBA}" dt="2023-01-03T20:12:26.591" v="268" actId="207"/>
        <pc:sldMkLst>
          <pc:docMk/>
          <pc:sldMk cId="1395944455" sldId="265"/>
        </pc:sldMkLst>
      </pc:sldChg>
      <pc:sldChg chg="addSp delSp modSp new mod modNotesTx">
        <pc:chgData name="Joseph MacAdam" userId="bdcfcd3f-81bf-4584-8271-fe9093ebec4c" providerId="ADAL" clId="{38C10AB6-F42F-4F7F-8461-C57C43130CBA}" dt="2022-12-13T12:44:21.591" v="249"/>
        <pc:sldMkLst>
          <pc:docMk/>
          <pc:sldMk cId="678621209" sldId="266"/>
        </pc:sldMkLst>
      </pc:sldChg>
      <pc:sldChg chg="addSp delSp modSp new mod modNotesTx">
        <pc:chgData name="Joseph MacAdam" userId="bdcfcd3f-81bf-4584-8271-fe9093ebec4c" providerId="ADAL" clId="{38C10AB6-F42F-4F7F-8461-C57C43130CBA}" dt="2022-12-13T12:44:28.255" v="250"/>
        <pc:sldMkLst>
          <pc:docMk/>
          <pc:sldMk cId="3174803500" sldId="267"/>
        </pc:sldMkLst>
      </pc:sldChg>
      <pc:sldChg chg="addSp delSp modSp add mod modNotesTx">
        <pc:chgData name="Joseph MacAdam" userId="bdcfcd3f-81bf-4584-8271-fe9093ebec4c" providerId="ADAL" clId="{38C10AB6-F42F-4F7F-8461-C57C43130CBA}" dt="2022-12-13T12:44:34.513" v="251"/>
        <pc:sldMkLst>
          <pc:docMk/>
          <pc:sldMk cId="2558986611" sldId="268"/>
        </pc:sldMkLst>
      </pc:sldChg>
      <pc:sldChg chg="addSp modSp add mod modNotesTx">
        <pc:chgData name="Joseph MacAdam" userId="bdcfcd3f-81bf-4584-8271-fe9093ebec4c" providerId="ADAL" clId="{38C10AB6-F42F-4F7F-8461-C57C43130CBA}" dt="2022-12-13T12:44:41.408" v="252"/>
        <pc:sldMkLst>
          <pc:docMk/>
          <pc:sldMk cId="4268428585" sldId="269"/>
        </pc:sldMkLst>
      </pc:sldChg>
      <pc:sldMasterChg chg="addSp delSp modSp mod modSldLayout">
        <pc:chgData name="Joseph MacAdam" userId="bdcfcd3f-81bf-4584-8271-fe9093ebec4c" providerId="ADAL" clId="{38C10AB6-F42F-4F7F-8461-C57C43130CBA}" dt="2022-12-13T15:29:15.480" v="259" actId="167"/>
        <pc:sldMasterMkLst>
          <pc:docMk/>
          <pc:sldMasterMk cId="2203765053" sldId="2147483672"/>
        </pc:sldMasterMkLst>
        <pc:sldLayoutChg chg="delSp modSp mod">
          <pc:chgData name="Joseph MacAdam" userId="bdcfcd3f-81bf-4584-8271-fe9093ebec4c" providerId="ADAL" clId="{38C10AB6-F42F-4F7F-8461-C57C43130CBA}" dt="2022-12-13T15:22:33.323" v="254" actId="1076"/>
          <pc:sldLayoutMkLst>
            <pc:docMk/>
            <pc:sldMasterMk cId="911249831" sldId="2147483713"/>
            <pc:sldLayoutMk cId="1176453627" sldId="214748368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4CACDF-390F-43BE-A7B0-8EB2ED18770D}" type="datetimeFigureOut">
              <a:rPr lang="en-US" smtClean="0"/>
              <a:t>3/17/2026</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258310-AC33-46E4-81F1-08D666D0F563}" type="slidenum">
              <a:rPr lang="en-US" smtClean="0"/>
              <a:t>‹#›</a:t>
            </a:fld>
            <a:endParaRPr lang="en-US" dirty="0"/>
          </a:p>
        </p:txBody>
      </p:sp>
    </p:spTree>
    <p:extLst>
      <p:ext uri="{BB962C8B-B14F-4D97-AF65-F5344CB8AC3E}">
        <p14:creationId xmlns:p14="http://schemas.microsoft.com/office/powerpoint/2010/main" val="1216660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1B8BEA-CB26-4A19-9B7A-23C02BD23801}" type="datetimeFigureOut">
              <a:rPr lang="en-US" smtClean="0"/>
              <a:t>3/17/2026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1B0B9-DAF5-46F9-9463-94F7BFA26954}" type="slidenum">
              <a:rPr lang="en-US" smtClean="0"/>
              <a:t>‹#›</a:t>
            </a:fld>
            <a:endParaRPr lang="en-US" dirty="0"/>
          </a:p>
        </p:txBody>
      </p:sp>
    </p:spTree>
    <p:extLst>
      <p:ext uri="{BB962C8B-B14F-4D97-AF65-F5344CB8AC3E}">
        <p14:creationId xmlns:p14="http://schemas.microsoft.com/office/powerpoint/2010/main" val="188102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1</a:t>
            </a:fld>
            <a:endParaRPr lang="en-US"/>
          </a:p>
        </p:txBody>
      </p:sp>
    </p:spTree>
    <p:extLst>
      <p:ext uri="{BB962C8B-B14F-4D97-AF65-F5344CB8AC3E}">
        <p14:creationId xmlns:p14="http://schemas.microsoft.com/office/powerpoint/2010/main" val="2304714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UDP doesn’t keep a connection – in fact, it doesn’t care at all if the message got </a:t>
            </a:r>
            <a:r>
              <a:rPr lang="en-US" baseline="0" dirty="0" err="1"/>
              <a:t>there.It’s</a:t>
            </a:r>
            <a:r>
              <a:rPr lang="en-US" baseline="0" dirty="0"/>
              <a:t> a lot like tying the message to a rock and throwing it through the window.</a:t>
            </a:r>
            <a:r>
              <a:rPr lang="en-US" dirty="0"/>
              <a:t> </a:t>
            </a:r>
            <a:r>
              <a:rPr lang="en-US" baseline="0" dirty="0"/>
              <a:t> Yes, the message went to the right place but who knows if anyone got it or if it broke and lost some pieces.</a:t>
            </a:r>
            <a:r>
              <a:rPr lang="en-US" dirty="0"/>
              <a:t> </a:t>
            </a:r>
            <a:r>
              <a:rPr lang="en-US" baseline="0" dirty="0"/>
              <a:t>UDP gets there fast (because it’s not constantly checking) but it is completely unreliable.</a:t>
            </a:r>
            <a:r>
              <a:rPr lang="en-US" dirty="0"/>
              <a:t> </a:t>
            </a:r>
          </a:p>
          <a:p>
            <a:endParaRPr lang="en-US" dirty="0"/>
          </a:p>
          <a:p>
            <a:r>
              <a:rPr lang="en-US" dirty="0"/>
              <a:t>The user doesn’t get to choose whether</a:t>
            </a:r>
            <a:r>
              <a:rPr lang="en-US" baseline="0" dirty="0"/>
              <a:t> the packet uses TCP or UDP – that is determined by the software application protocol.</a:t>
            </a:r>
            <a:r>
              <a:rPr lang="en-US" dirty="0"/>
              <a:t> </a:t>
            </a:r>
            <a:r>
              <a:rPr lang="en-US" baseline="0" dirty="0"/>
              <a:t>For instance, HTTP is a connection-oriented protocol so it uses TCP.</a:t>
            </a:r>
            <a:r>
              <a:rPr lang="en-US" dirty="0"/>
              <a:t> </a:t>
            </a:r>
            <a:r>
              <a:rPr lang="en-US" baseline="0" dirty="0"/>
              <a:t>That means that if part of the website you are trying to browse isn’t getting to your computer, then there will be error messages so that the missing packets can be resent.</a:t>
            </a:r>
            <a:r>
              <a:rPr lang="en-US" dirty="0"/>
              <a:t> </a:t>
            </a:r>
            <a:r>
              <a:rPr lang="en-US" baseline="0" dirty="0"/>
              <a:t>On the other hand, TFTP is a connectionless protocol that is meant for speedy transfer of files without caring if there are errors.</a:t>
            </a:r>
            <a:endParaRPr lang="en-US" dirty="0">
              <a:cs typeface="Calibri"/>
            </a:endParaRP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10</a:t>
            </a:fld>
            <a:endParaRPr lang="en-US"/>
          </a:p>
        </p:txBody>
      </p:sp>
    </p:spTree>
    <p:extLst>
      <p:ext uri="{BB962C8B-B14F-4D97-AF65-F5344CB8AC3E}">
        <p14:creationId xmlns:p14="http://schemas.microsoft.com/office/powerpoint/2010/main" val="497628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wrap-up slide to reinforce these key concepts about network addressing. The beginning of the video adds info to fill in some knowledge gabs about the role of routers in networks and then concludes with the TCP protocol.</a:t>
            </a:r>
          </a:p>
          <a:p>
            <a:endParaRPr lang="en-US" dirty="0"/>
          </a:p>
          <a:p>
            <a:r>
              <a:rPr lang="en-US" dirty="0"/>
              <a:t>Video: https://www.youtube.com/watch?v=AYdF7b3nMto&amp;t=52s&amp;ab_channel=Code.org     6:25 minutes</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11</a:t>
            </a:fld>
            <a:endParaRPr lang="en-US" dirty="0"/>
          </a:p>
        </p:txBody>
      </p:sp>
    </p:spTree>
    <p:extLst>
      <p:ext uri="{BB962C8B-B14F-4D97-AF65-F5344CB8AC3E}">
        <p14:creationId xmlns:p14="http://schemas.microsoft.com/office/powerpoint/2010/main" val="2193555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next few slides we will go over the key methods used by packet switching</a:t>
            </a:r>
          </a:p>
          <a:p>
            <a:pPr marL="180975" indent="-180975">
              <a:buFont typeface="Arial" pitchFamily="34" charset="0"/>
              <a:buChar char="•"/>
            </a:pPr>
            <a:r>
              <a:rPr lang="en-US" dirty="0"/>
              <a:t>Point</a:t>
            </a:r>
            <a:r>
              <a:rPr lang="en-US" baseline="0" dirty="0"/>
              <a:t> out that the first packet in the animation goes in a straight path, but then the next few packets take an indirect route.</a:t>
            </a:r>
            <a:r>
              <a:rPr lang="en-US" dirty="0"/>
              <a:t> </a:t>
            </a:r>
            <a:r>
              <a:rPr lang="en-US" baseline="0" dirty="0"/>
              <a:t>This is because every millisecond the routers are estimating what is the fastest path to a destination and the conditions of these paths change quickly.</a:t>
            </a:r>
            <a:r>
              <a:rPr lang="en-US" dirty="0"/>
              <a:t> </a:t>
            </a:r>
            <a:r>
              <a:rPr lang="en-US" baseline="0" dirty="0"/>
              <a:t>A router along one path could go down or there could be a spike in traffic – it’s very much like cars and roads. Sometimes the superhighway is the fastest but sometimes you look at Google maps and realize there’s an accident so taking the local road will be faster.</a:t>
            </a:r>
            <a:r>
              <a:rPr lang="en-US" dirty="0"/>
              <a:t> </a:t>
            </a:r>
            <a:r>
              <a:rPr lang="en-US" baseline="0" dirty="0"/>
              <a:t>Routers keep in touch with each other so they can be up to date on current network traffic conditions.</a:t>
            </a:r>
            <a:endParaRPr lang="en-US" baseline="0" dirty="0">
              <a:cs typeface="Calibri"/>
            </a:endParaRP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2</a:t>
            </a:fld>
            <a:endParaRPr lang="en-US" dirty="0"/>
          </a:p>
        </p:txBody>
      </p:sp>
    </p:spTree>
    <p:extLst>
      <p:ext uri="{BB962C8B-B14F-4D97-AF65-F5344CB8AC3E}">
        <p14:creationId xmlns:p14="http://schemas.microsoft.com/office/powerpoint/2010/main" val="302092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aseline="0" dirty="0"/>
              <a:t>Let’s connect this to Mobster Net – taking different paths is like using different janitors, sometimes it’s fast, sometimes it’s not. </a:t>
            </a:r>
            <a:r>
              <a:rPr lang="en-US" dirty="0"/>
              <a:t>To</a:t>
            </a:r>
            <a:r>
              <a:rPr lang="en-US" baseline="0" dirty="0"/>
              <a:t> deal with issue, packet switching uses a numbering system as illustrated in the slide postcards.</a:t>
            </a:r>
            <a:r>
              <a:rPr lang="en-US" dirty="0"/>
              <a:t> </a:t>
            </a:r>
            <a:r>
              <a:rPr lang="en-US" baseline="0" dirty="0"/>
              <a:t>This is so that the receiver will be able to tell WHEN they got all the messages segments and WHAT ORDER to put the segments in.</a:t>
            </a:r>
            <a:r>
              <a:rPr lang="en-US" dirty="0"/>
              <a:t> </a:t>
            </a:r>
            <a:r>
              <a:rPr lang="en-US" baseline="0" dirty="0"/>
              <a:t>Ask the students how many of their groups came up with a similar system for their Mobster Net protocol?</a:t>
            </a:r>
            <a:r>
              <a:rPr lang="en-US" dirty="0"/>
              <a:t> </a:t>
            </a:r>
            <a:r>
              <a:rPr lang="en-US" baseline="0" dirty="0"/>
              <a:t>Kudos to those who did!</a:t>
            </a:r>
            <a:endParaRPr lang="en-US" dirty="0"/>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3</a:t>
            </a:fld>
            <a:endParaRPr lang="en-US" dirty="0"/>
          </a:p>
        </p:txBody>
      </p:sp>
    </p:spTree>
    <p:extLst>
      <p:ext uri="{BB962C8B-B14F-4D97-AF65-F5344CB8AC3E}">
        <p14:creationId xmlns:p14="http://schemas.microsoft.com/office/powerpoint/2010/main" val="2209471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established that packet delivery</a:t>
            </a:r>
            <a:r>
              <a:rPr lang="en-US" baseline="0" dirty="0"/>
              <a:t> in a network needs rules (aka protocols) and the students have even invented their own protocol for message delivery.</a:t>
            </a:r>
          </a:p>
          <a:p>
            <a:endParaRPr lang="en-US" baseline="0" dirty="0"/>
          </a:p>
          <a:p>
            <a:r>
              <a:rPr lang="en-US" baseline="0" dirty="0"/>
              <a:t>The TCP/IP (Transmission Control Protocol/Internet </a:t>
            </a:r>
            <a:r>
              <a:rPr lang="en-US" baseline="0" dirty="0" err="1"/>
              <a:t>Protoctol</a:t>
            </a:r>
            <a:r>
              <a:rPr lang="en-US" baseline="0" dirty="0"/>
              <a:t>) is a set of a LOT of protocols.</a:t>
            </a:r>
            <a:r>
              <a:rPr lang="en-US" dirty="0"/>
              <a:t> </a:t>
            </a:r>
            <a:r>
              <a:rPr lang="en-US" baseline="0" dirty="0"/>
              <a:t>These protocols are in a suite because they have been standardized to work efficiently together.</a:t>
            </a:r>
            <a:r>
              <a:rPr lang="en-US" dirty="0"/>
              <a:t> </a:t>
            </a:r>
            <a:r>
              <a:rPr lang="en-US" baseline="0" dirty="0"/>
              <a:t>TCP/IP was created by the Defense Department as part the ARPANET project which went on to become the Internet.</a:t>
            </a:r>
            <a:r>
              <a:rPr lang="en-US" dirty="0"/>
              <a:t> </a:t>
            </a:r>
            <a:r>
              <a:rPr lang="en-US" baseline="0" dirty="0"/>
              <a:t>It is now the basis for transmitting all the different types of data used in networks – email, file transfers, streaming video – you name it, it is probably using TCP/IP as the primary protocol.</a:t>
            </a:r>
            <a:endParaRPr lang="en-US" baseline="0" dirty="0">
              <a:cs typeface="Calibri"/>
            </a:endParaRPr>
          </a:p>
          <a:p>
            <a:endParaRPr lang="en-US" baseline="0" dirty="0"/>
          </a:p>
          <a:p>
            <a:r>
              <a:rPr lang="en-US" baseline="0" dirty="0"/>
              <a:t>What’s the alternative if we don’t use TCP/IP?  Well, there used to be several – MAC computers used to use the </a:t>
            </a:r>
            <a:r>
              <a:rPr lang="en-US" baseline="0" dirty="0" err="1"/>
              <a:t>Appletalk</a:t>
            </a:r>
            <a:r>
              <a:rPr lang="en-US" baseline="0" dirty="0"/>
              <a:t> protocol, Windows computers used the NetBIOS protocol and Novell computers used the IPX/SPX protocol.  But these protocols couldn’t be used outside of a private network so when the Internet became popular almost all networks switched to using TCP/IP exclusively.</a:t>
            </a:r>
            <a:endParaRPr lang="en-US" dirty="0"/>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4</a:t>
            </a:fld>
            <a:endParaRPr lang="en-US"/>
          </a:p>
        </p:txBody>
      </p:sp>
    </p:spTree>
    <p:extLst>
      <p:ext uri="{BB962C8B-B14F-4D97-AF65-F5344CB8AC3E}">
        <p14:creationId xmlns:p14="http://schemas.microsoft.com/office/powerpoint/2010/main" val="501250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a:t>
            </a:r>
            <a:r>
              <a:rPr lang="en-US" baseline="0" dirty="0"/>
              <a:t> a packet is sent out it includes not only the destination IP address but also a port number.</a:t>
            </a:r>
            <a:r>
              <a:rPr lang="en-US" dirty="0"/>
              <a:t> </a:t>
            </a:r>
            <a:r>
              <a:rPr lang="en-US" baseline="0" dirty="0"/>
              <a:t>Each port number accepts a different kind of data.</a:t>
            </a:r>
            <a:r>
              <a:rPr lang="en-US" dirty="0"/>
              <a:t> </a:t>
            </a:r>
            <a:r>
              <a:rPr lang="en-US" baseline="0" dirty="0"/>
              <a:t>Here’s an analogy to clarify this concept:</a:t>
            </a:r>
            <a:br>
              <a:rPr lang="en-US" baseline="0" dirty="0">
                <a:cs typeface="+mn-lt"/>
              </a:rPr>
            </a:br>
            <a:r>
              <a:rPr lang="en-US" baseline="0" dirty="0"/>
              <a:t>Let’s say I want to send my son to get some milk from a store.</a:t>
            </a:r>
            <a:r>
              <a:rPr lang="en-US" dirty="0"/>
              <a:t> </a:t>
            </a:r>
            <a:r>
              <a:rPr lang="en-US" baseline="0" dirty="0"/>
              <a:t>I will give him this instruction: “Go to the building at #2 Main Street and knock on the Red door</a:t>
            </a:r>
            <a:r>
              <a:rPr lang="en-US" dirty="0"/>
              <a:t>.”</a:t>
            </a:r>
            <a:r>
              <a:rPr lang="en-US" baseline="0" dirty="0"/>
              <a:t> The IP address is #2 Main Street and the Port number is “Red door</a:t>
            </a:r>
            <a:r>
              <a:rPr lang="en-US" dirty="0"/>
              <a:t>.” </a:t>
            </a:r>
            <a:r>
              <a:rPr lang="en-US" baseline="0" dirty="0"/>
              <a:t>The Red door only handles requests or deliveries of milk, so my son will get exactly what is needed if he follows directions.</a:t>
            </a:r>
          </a:p>
          <a:p>
            <a:endParaRPr lang="en-US" baseline="0" dirty="0"/>
          </a:p>
          <a:p>
            <a:r>
              <a:rPr lang="en-US" baseline="0" dirty="0"/>
              <a:t>Looking at the slide example, when I tell my browser to go to http://olympics.org, the browser knows to create a packet that will go to port 80 on the Olympics web server – because it is standard procedure for websites to use port 80 as their “door” for http requests.</a:t>
            </a:r>
          </a:p>
          <a:p>
            <a:endParaRPr lang="en-US" baseline="0" dirty="0"/>
          </a:p>
          <a:p>
            <a:r>
              <a:rPr lang="en-US" dirty="0"/>
              <a:t>Firewalls</a:t>
            </a:r>
            <a:r>
              <a:rPr lang="en-US" baseline="0" dirty="0"/>
              <a:t> are often set to reject packets on certain ports.</a:t>
            </a:r>
            <a:r>
              <a:rPr lang="en-US" dirty="0"/>
              <a:t> </a:t>
            </a:r>
            <a:r>
              <a:rPr lang="en-US" baseline="0" dirty="0"/>
              <a:t>For instance, if you are not running a website in your network then you would close port 80 as there is no reason for anyone to be coming into the network through that port.</a:t>
            </a:r>
            <a:r>
              <a:rPr lang="en-US" dirty="0"/>
              <a:t> </a:t>
            </a:r>
            <a:endParaRPr lang="en-US" dirty="0">
              <a:cs typeface="Calibri"/>
            </a:endParaRP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5</a:t>
            </a:fld>
            <a:endParaRPr lang="en-US"/>
          </a:p>
        </p:txBody>
      </p:sp>
    </p:spTree>
    <p:extLst>
      <p:ext uri="{BB962C8B-B14F-4D97-AF65-F5344CB8AC3E}">
        <p14:creationId xmlns:p14="http://schemas.microsoft.com/office/powerpoint/2010/main" val="3131234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pause to straighten out the difference between physical ports and virtual ports. There are physical ports on devices that we can use to plug in things like Ethernet cables, flash drives, monitors, printers, etc.  But the ports assigned to protocols are virtual ports which means they exist only in software code.  </a:t>
            </a:r>
          </a:p>
          <a:p>
            <a:endParaRPr lang="en-US" dirty="0"/>
          </a:p>
          <a:p>
            <a:r>
              <a:rPr lang="en-US" dirty="0"/>
              <a:t>Think of a port like a TV channel.  One cable connected to your TV, but delivering many channels.</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6</a:t>
            </a:fld>
            <a:endParaRPr lang="en-US"/>
          </a:p>
        </p:txBody>
      </p:sp>
    </p:spTree>
    <p:extLst>
      <p:ext uri="{BB962C8B-B14F-4D97-AF65-F5344CB8AC3E}">
        <p14:creationId xmlns:p14="http://schemas.microsoft.com/office/powerpoint/2010/main" val="111326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Here are the ports for some commonly</a:t>
            </a:r>
            <a:r>
              <a:rPr lang="en-US" baseline="0" dirty="0"/>
              <a:t> used protocols.</a:t>
            </a:r>
            <a:r>
              <a:rPr lang="en-US" dirty="0"/>
              <a:t> </a:t>
            </a:r>
            <a:r>
              <a:rPr lang="en-US" baseline="0" dirty="0"/>
              <a:t>Since protocols and ports are used to deliver network data, these are key features in any hacking attempt.</a:t>
            </a:r>
            <a:r>
              <a:rPr lang="en-US" dirty="0"/>
              <a:t> </a:t>
            </a:r>
            <a:r>
              <a:rPr lang="en-US" baseline="0" dirty="0"/>
              <a:t>For instance, FTP servers are known to have low security, so many hackers will try to use FTP or port 20 or 21 to break into a network.</a:t>
            </a:r>
            <a:r>
              <a:rPr lang="en-US" dirty="0"/>
              <a:t> </a:t>
            </a:r>
            <a:r>
              <a:rPr lang="en-US" baseline="0" dirty="0"/>
              <a:t>Alternatively, everyone should know by now that if you are using your credit card on a web page, you should check to see if it is using the https protocol as this is highly secure.</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7</a:t>
            </a:fld>
            <a:endParaRPr lang="en-US"/>
          </a:p>
        </p:txBody>
      </p:sp>
    </p:spTree>
    <p:extLst>
      <p:ext uri="{BB962C8B-B14F-4D97-AF65-F5344CB8AC3E}">
        <p14:creationId xmlns:p14="http://schemas.microsoft.com/office/powerpoint/2010/main" val="2460820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user or computer decides what application to use</a:t>
            </a:r>
            <a:r>
              <a:rPr lang="en-US" baseline="0" dirty="0"/>
              <a:t> for the data – i.e. email, file transfer, web, name resolution,  etc.</a:t>
            </a:r>
          </a:p>
          <a:p>
            <a:endParaRPr lang="en-US" baseline="0" dirty="0"/>
          </a:p>
          <a:p>
            <a:r>
              <a:rPr lang="en-US" baseline="0" dirty="0"/>
              <a:t>THEN the packet must use one of two carrier protocols, either TCP or UDP.</a:t>
            </a:r>
            <a:r>
              <a:rPr lang="en-US" dirty="0"/>
              <a:t> </a:t>
            </a:r>
            <a:r>
              <a:rPr lang="en-US" baseline="0" dirty="0"/>
              <a:t>These are sort of the mules of networking – they both will make sure there is a connection and they will both carry the data to the destination.</a:t>
            </a:r>
            <a:r>
              <a:rPr lang="en-US" dirty="0"/>
              <a:t> </a:t>
            </a:r>
            <a:r>
              <a:rPr lang="en-US" baseline="0" dirty="0"/>
              <a:t>BUT they have very different ways of performing this job.</a:t>
            </a:r>
            <a:r>
              <a:rPr lang="en-US" dirty="0"/>
              <a:t> </a:t>
            </a:r>
            <a:r>
              <a:rPr lang="en-US" baseline="0" dirty="0"/>
              <a:t>TCP will keep a connection going the whole time so that it can check that every packet in the message is being received.</a:t>
            </a:r>
            <a:r>
              <a:rPr lang="en-US" dirty="0"/>
              <a:t> </a:t>
            </a:r>
            <a:r>
              <a:rPr lang="en-US" baseline="0" dirty="0"/>
              <a:t>The truck image is meant to show that it is like UPS, it is reliable and that’s why it is called a “connection oriented” protocol. If the students were successful at Mobster Net, then they essentially invented TCP!</a:t>
            </a:r>
            <a:endParaRPr lang="en-US" baseline="0" dirty="0">
              <a:cs typeface="Calibri"/>
            </a:endParaRP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8</a:t>
            </a:fld>
            <a:endParaRPr lang="en-US"/>
          </a:p>
        </p:txBody>
      </p:sp>
    </p:spTree>
    <p:extLst>
      <p:ext uri="{BB962C8B-B14F-4D97-AF65-F5344CB8AC3E}">
        <p14:creationId xmlns:p14="http://schemas.microsoft.com/office/powerpoint/2010/main" val="3882436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To achieve that reliable packet delivery, TCP uses a special technique called the “Three Way Handshake” to get the connection started.</a:t>
            </a:r>
            <a:r>
              <a:rPr lang="en-US" dirty="0"/>
              <a:t> </a:t>
            </a:r>
            <a:r>
              <a:rPr lang="en-US" baseline="0" dirty="0"/>
              <a:t>Here are the steps:</a:t>
            </a:r>
            <a:endParaRPr lang="en-US" dirty="0"/>
          </a:p>
          <a:p>
            <a:pPr marL="238081" indent="-238081">
              <a:buFontTx/>
              <a:buAutoNum type="arabicPeriod"/>
            </a:pPr>
            <a:r>
              <a:rPr lang="en-US" dirty="0"/>
              <a:t>Sender requests a</a:t>
            </a:r>
            <a:r>
              <a:rPr lang="en-US" baseline="0" dirty="0"/>
              <a:t> connection by sending a SYN (synchronization) packet</a:t>
            </a:r>
            <a:endParaRPr lang="en-US" dirty="0"/>
          </a:p>
          <a:p>
            <a:pPr marL="238081" indent="-238081">
              <a:buFontTx/>
              <a:buAutoNum type="arabicPeriod"/>
            </a:pPr>
            <a:r>
              <a:rPr lang="en-US" dirty="0"/>
              <a:t>The receiver sends back</a:t>
            </a:r>
            <a:r>
              <a:rPr lang="en-US" baseline="0" dirty="0"/>
              <a:t> two packets: </a:t>
            </a:r>
            <a:r>
              <a:rPr lang="en-US" dirty="0"/>
              <a:t>one to acknowledge the request,</a:t>
            </a:r>
            <a:r>
              <a:rPr lang="en-US" baseline="0" dirty="0"/>
              <a:t> the</a:t>
            </a:r>
            <a:r>
              <a:rPr lang="en-US" dirty="0"/>
              <a:t>  second to give information about how I like to connect (SYN/ACK)</a:t>
            </a:r>
          </a:p>
          <a:p>
            <a:pPr marL="238081" indent="-238081">
              <a:buFontTx/>
              <a:buAutoNum type="arabicPeriod"/>
            </a:pPr>
            <a:r>
              <a:rPr lang="en-US" dirty="0"/>
              <a:t>The sender then sends</a:t>
            </a:r>
            <a:r>
              <a:rPr lang="en-US" baseline="0" dirty="0"/>
              <a:t> a final a</a:t>
            </a:r>
            <a:r>
              <a:rPr lang="en-US" dirty="0"/>
              <a:t>cknowledgement to tell destination that “yes, we definitely have a connection – let’s start sharing data” (ACK)</a:t>
            </a:r>
          </a:p>
          <a:p>
            <a:r>
              <a:rPr lang="en-US" dirty="0"/>
              <a:t>And</a:t>
            </a:r>
            <a:r>
              <a:rPr lang="en-US" baseline="0" dirty="0"/>
              <a:t> now the data transfer begins!</a:t>
            </a: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9</a:t>
            </a:fld>
            <a:endParaRPr lang="en-US"/>
          </a:p>
        </p:txBody>
      </p:sp>
    </p:spTree>
    <p:extLst>
      <p:ext uri="{BB962C8B-B14F-4D97-AF65-F5344CB8AC3E}">
        <p14:creationId xmlns:p14="http://schemas.microsoft.com/office/powerpoint/2010/main" val="3070537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76CBFDB-6F2F-408A-B4B5-E14287D8A7A4}"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292037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209087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CBFDB-6F2F-408A-B4B5-E14287D8A7A4}"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3897620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D154B86-4800-0CCE-D06A-72A3FCD5674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71"/>
            <a:ext cx="12191999" cy="6857657"/>
          </a:xfrm>
          <a:prstGeom prst="rect">
            <a:avLst/>
          </a:prstGeom>
        </p:spPr>
      </p:pic>
      <p:sp>
        <p:nvSpPr>
          <p:cNvPr id="3" name="Subtitle 2"/>
          <p:cNvSpPr>
            <a:spLocks noGrp="1"/>
          </p:cNvSpPr>
          <p:nvPr>
            <p:ph type="subTitle" idx="1" hasCustomPrompt="1"/>
          </p:nvPr>
        </p:nvSpPr>
        <p:spPr>
          <a:xfrm>
            <a:off x="7606536" y="4489316"/>
            <a:ext cx="4306957" cy="2048446"/>
          </a:xfrm>
        </p:spPr>
        <p:txBody>
          <a:bodyPr/>
          <a:lstStyle>
            <a:lvl1pPr marL="0" indent="0" algn="r">
              <a:buNone/>
              <a:defRPr sz="2400" b="0" baseline="0">
                <a:solidFill>
                  <a:srgbClr val="333333"/>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Presenter name,</a:t>
            </a:r>
          </a:p>
          <a:p>
            <a:r>
              <a:rPr lang="en-US"/>
              <a:t>Job Title</a:t>
            </a:r>
          </a:p>
          <a:p>
            <a:r>
              <a:rPr lang="en-US"/>
              <a:t>Email</a:t>
            </a:r>
          </a:p>
          <a:p>
            <a:r>
              <a:rPr lang="en-US"/>
              <a:t>Date</a:t>
            </a:r>
          </a:p>
        </p:txBody>
      </p:sp>
      <p:sp>
        <p:nvSpPr>
          <p:cNvPr id="5" name="TextBox 4">
            <a:extLst>
              <a:ext uri="{FF2B5EF4-FFF2-40B4-BE49-F238E27FC236}">
                <a16:creationId xmlns:a16="http://schemas.microsoft.com/office/drawing/2014/main" id="{F59DF44D-1772-53FD-1D4E-5D25BA1180CA}"/>
              </a:ext>
            </a:extLst>
          </p:cNvPr>
          <p:cNvSpPr txBox="1"/>
          <p:nvPr/>
        </p:nvSpPr>
        <p:spPr>
          <a:xfrm>
            <a:off x="715224" y="2254311"/>
            <a:ext cx="7849354" cy="1323439"/>
          </a:xfrm>
          <a:prstGeom prst="rect">
            <a:avLst/>
          </a:prstGeom>
          <a:noFill/>
        </p:spPr>
        <p:txBody>
          <a:bodyPr wrap="square" rtlCol="0">
            <a:spAutoFit/>
          </a:bodyPr>
          <a:lstStyle/>
          <a:p>
            <a:r>
              <a:rPr lang="en-US" sz="8000" b="0">
                <a:solidFill>
                  <a:srgbClr val="333333"/>
                </a:solidFill>
                <a:latin typeface="+mn-lt"/>
              </a:rPr>
              <a:t>Cybersecurity</a:t>
            </a:r>
            <a:r>
              <a:rPr lang="en-US" sz="8000">
                <a:solidFill>
                  <a:srgbClr val="333333"/>
                </a:solidFill>
                <a:latin typeface="+mn-lt"/>
              </a:rPr>
              <a:t> 1</a:t>
            </a:r>
          </a:p>
        </p:txBody>
      </p:sp>
      <p:pic>
        <p:nvPicPr>
          <p:cNvPr id="7" name="Picture 6">
            <a:extLst>
              <a:ext uri="{FF2B5EF4-FFF2-40B4-BE49-F238E27FC236}">
                <a16:creationId xmlns:a16="http://schemas.microsoft.com/office/drawing/2014/main" id="{6F4C106C-1070-E1F8-C3FC-F561CED6CEB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8" name="Picture 7" descr="Text&#10;&#10;Description automatically generated">
            <a:extLst>
              <a:ext uri="{FF2B5EF4-FFF2-40B4-BE49-F238E27FC236}">
                <a16:creationId xmlns:a16="http://schemas.microsoft.com/office/drawing/2014/main" id="{2DBB52D7-CEED-0C25-D2DA-536A712878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734419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9DECFD8B-CEF6-4419-B078-D5AD84982689}"/>
              </a:ext>
            </a:extLst>
          </p:cNvPr>
          <p:cNvSpPr>
            <a:spLocks noGrp="1"/>
          </p:cNvSpPr>
          <p:nvPr>
            <p:ph idx="1"/>
          </p:nvPr>
        </p:nvSpPr>
        <p:spPr>
          <a:xfrm>
            <a:off x="581192" y="717452"/>
            <a:ext cx="11029615" cy="5435153"/>
          </a:xfrm>
        </p:spPr>
        <p:txBody>
          <a:bodyPr anchor="t" anchorCtr="0"/>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3383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1-Colum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1825626"/>
            <a:ext cx="10515600" cy="4215667"/>
          </a:xfrm>
          <a:prstGeom prst="rect">
            <a:avLst/>
          </a:prstGeom>
        </p:spPr>
        <p:txBody>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7071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73106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774795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420175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23654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060458"/>
            <a:ext cx="5157787" cy="393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22815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052068"/>
            <a:ext cx="5183188" cy="3946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
        <p:nvSpPr>
          <p:cNvPr id="10" name="Title 1"/>
          <p:cNvSpPr>
            <a:spLocks noGrp="1"/>
          </p:cNvSpPr>
          <p:nvPr>
            <p:ph type="title"/>
          </p:nvPr>
        </p:nvSpPr>
        <p:spPr>
          <a:xfrm>
            <a:off x="838200" y="172178"/>
            <a:ext cx="10515600" cy="1052615"/>
          </a:xfrm>
        </p:spPr>
        <p:txBody>
          <a:bodyPr/>
          <a:lstStyle/>
          <a:p>
            <a:r>
              <a:rPr lang="en-US"/>
              <a:t>Click to edit Master title style</a:t>
            </a:r>
          </a:p>
        </p:txBody>
      </p:sp>
    </p:spTree>
    <p:extLst>
      <p:ext uri="{BB962C8B-B14F-4D97-AF65-F5344CB8AC3E}">
        <p14:creationId xmlns:p14="http://schemas.microsoft.com/office/powerpoint/2010/main" val="920335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722686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853692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478173"/>
            <a:ext cx="6172200" cy="53828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773299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461395"/>
            <a:ext cx="6172200" cy="539965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842716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5589253-F8A8-5C43-27E1-60298999BBDB}"/>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0" y="171"/>
            <a:ext cx="12192000" cy="6857657"/>
          </a:xfrm>
          <a:prstGeom prst="rect">
            <a:avLst/>
          </a:prstGeom>
        </p:spPr>
      </p:pic>
      <p:sp>
        <p:nvSpPr>
          <p:cNvPr id="2" name="Title Placeholder 1"/>
          <p:cNvSpPr>
            <a:spLocks noGrp="1"/>
          </p:cNvSpPr>
          <p:nvPr>
            <p:ph type="title"/>
          </p:nvPr>
        </p:nvSpPr>
        <p:spPr>
          <a:xfrm>
            <a:off x="838200" y="172178"/>
            <a:ext cx="10515600" cy="105261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233182"/>
            <a:ext cx="10515600" cy="49437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76CBFDB-6F2F-408A-B4B5-E14287D8A7A4}" type="datetimeFigureOut">
              <a:rPr lang="en-US" smtClean="0"/>
              <a:pPr/>
              <a:t>3/17/2026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5CE8E7A-3E60-45B7-8AC0-5DE38CCEAAAC}" type="slidenum">
              <a:rPr lang="en-US" smtClean="0"/>
              <a:pPr/>
              <a:t>‹#›</a:t>
            </a:fld>
            <a:endParaRPr lang="en-US"/>
          </a:p>
        </p:txBody>
      </p:sp>
      <p:pic>
        <p:nvPicPr>
          <p:cNvPr id="8" name="Picture 7">
            <a:extLst>
              <a:ext uri="{FF2B5EF4-FFF2-40B4-BE49-F238E27FC236}">
                <a16:creationId xmlns:a16="http://schemas.microsoft.com/office/drawing/2014/main" id="{81DF6416-982D-43C9-B401-568D3EF243C4}"/>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10" name="Picture 9" descr="Text&#10;&#10;Description automatically generated">
            <a:extLst>
              <a:ext uri="{FF2B5EF4-FFF2-40B4-BE49-F238E27FC236}">
                <a16:creationId xmlns:a16="http://schemas.microsoft.com/office/drawing/2014/main" id="{27B12B99-DB7B-197D-F2DF-1F43054C3787}"/>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162710397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ideo" Target="https://www.youtube.com/embed/AYdF7b3nMto?feature=oembed" TargetMode="External"/><Relationship Id="rId4" Type="http://schemas.openxmlformats.org/officeDocument/2006/relationships/image" Target="../media/image25.jpeg"/></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31CE46-8925-411D-9FF3-D359FEF8782E}"/>
              </a:ext>
            </a:extLst>
          </p:cNvPr>
          <p:cNvSpPr txBox="1">
            <a:spLocks noGrp="1"/>
          </p:cNvSpPr>
          <p:nvPr>
            <p:ph type="title" idx="4294967295"/>
          </p:nvPr>
        </p:nvSpPr>
        <p:spPr>
          <a:xfrm>
            <a:off x="2039938" y="5310188"/>
            <a:ext cx="10152062" cy="11382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defTabSz="457200">
              <a:defRPr/>
            </a:pPr>
            <a:r>
              <a:rPr lang="en-US" sz="4000" dirty="0">
                <a:latin typeface="Arial"/>
                <a:ea typeface="+mn-ea"/>
                <a:cs typeface="Arial"/>
              </a:rPr>
              <a:t>5-4 Packet Delivery and Protocols</a:t>
            </a:r>
          </a:p>
          <a:p>
            <a:pPr marL="0" marR="0" lvl="0" indent="0" algn="r" defTabSz="457200">
              <a:lnSpc>
                <a:spcPct val="100000"/>
              </a:lnSpc>
              <a:spcBef>
                <a:spcPts val="0"/>
              </a:spcBef>
              <a:spcAft>
                <a:spcPts val="0"/>
              </a:spcAft>
              <a:buClrTx/>
              <a:buSzTx/>
              <a:buFontTx/>
              <a:buNone/>
              <a:tabLst/>
              <a:defRPr/>
            </a:pPr>
            <a:endParaRPr 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75177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16;p21">
            <a:extLst>
              <a:ext uri="{FF2B5EF4-FFF2-40B4-BE49-F238E27FC236}">
                <a16:creationId xmlns:a16="http://schemas.microsoft.com/office/drawing/2014/main" id="{9E9AAFEF-B454-4D33-BABA-4FEB3A297F6A}"/>
              </a:ext>
            </a:extLst>
          </p:cNvPr>
          <p:cNvSpPr txBox="1">
            <a:spLocks noGrp="1"/>
          </p:cNvSpPr>
          <p:nvPr>
            <p:ph type="title"/>
          </p:nvPr>
        </p:nvSpPr>
        <p:spPr>
          <a:prstGeom prst="rect">
            <a:avLst/>
          </a:prstGeom>
        </p:spPr>
        <p:txBody>
          <a:bodyPr spcFirstLastPara="1" vert="horz" wrap="square" lIns="121900" tIns="121900" rIns="121900" bIns="121900" numCol="1" anchor="ctr" anchorCtr="0" compatLnSpc="1">
            <a:prstTxWarp prst="textNoShape">
              <a:avLst/>
            </a:prstTxWarp>
            <a:noAutofit/>
          </a:bodyPr>
          <a:lstStyle/>
          <a:p>
            <a:r>
              <a:rPr lang="en" dirty="0"/>
              <a:t>UDP - User Datagram Protocol </a:t>
            </a:r>
            <a:endParaRPr dirty="0"/>
          </a:p>
        </p:txBody>
      </p:sp>
      <p:sp>
        <p:nvSpPr>
          <p:cNvPr id="5" name="Google Shape;117;p21">
            <a:extLst>
              <a:ext uri="{FF2B5EF4-FFF2-40B4-BE49-F238E27FC236}">
                <a16:creationId xmlns:a16="http://schemas.microsoft.com/office/drawing/2014/main" id="{222D49A7-57E9-4B38-B393-9D0E00DC5DAA}"/>
              </a:ext>
            </a:extLst>
          </p:cNvPr>
          <p:cNvSpPr txBox="1">
            <a:spLocks noGrp="1"/>
          </p:cNvSpPr>
          <p:nvPr>
            <p:ph idx="1"/>
          </p:nvPr>
        </p:nvSpPr>
        <p:spPr>
          <a:prstGeom prst="rect">
            <a:avLst/>
          </a:prstGeom>
        </p:spPr>
        <p:txBody>
          <a:bodyPr spcFirstLastPara="1" vert="horz" wrap="square" lIns="121900" tIns="121900" rIns="121900" bIns="121900" numCol="1" anchor="t" anchorCtr="0" compatLnSpc="1">
            <a:prstTxWarp prst="textNoShape">
              <a:avLst/>
            </a:prstTxWarp>
            <a:noAutofit/>
          </a:bodyPr>
          <a:lstStyle/>
          <a:p>
            <a:pPr indent="-347472">
              <a:lnSpc>
                <a:spcPct val="100000"/>
              </a:lnSpc>
              <a:spcBef>
                <a:spcPts val="600"/>
              </a:spcBef>
              <a:spcAft>
                <a:spcPts val="600"/>
              </a:spcAft>
              <a:buSzPts val="2200"/>
            </a:pPr>
            <a:r>
              <a:rPr lang="en" b="1" dirty="0"/>
              <a:t>Connectionless</a:t>
            </a:r>
          </a:p>
          <a:p>
            <a:pPr indent="-347472">
              <a:lnSpc>
                <a:spcPct val="100000"/>
              </a:lnSpc>
              <a:spcBef>
                <a:spcPts val="600"/>
              </a:spcBef>
              <a:spcAft>
                <a:spcPts val="600"/>
              </a:spcAft>
              <a:buSzPts val="2200"/>
            </a:pPr>
            <a:r>
              <a:rPr lang="en" dirty="0"/>
              <a:t>A </a:t>
            </a:r>
            <a:r>
              <a:rPr lang="en" u="sng" dirty="0"/>
              <a:t>much faster </a:t>
            </a:r>
            <a:r>
              <a:rPr lang="en" dirty="0"/>
              <a:t>alternative to TCP for sending network traffic.</a:t>
            </a:r>
            <a:endParaRPr dirty="0"/>
          </a:p>
          <a:p>
            <a:pPr indent="-347472">
              <a:lnSpc>
                <a:spcPct val="100000"/>
              </a:lnSpc>
              <a:spcBef>
                <a:spcPts val="600"/>
              </a:spcBef>
              <a:spcAft>
                <a:spcPts val="600"/>
              </a:spcAft>
              <a:buSzPts val="2200"/>
            </a:pPr>
            <a:r>
              <a:rPr lang="en" dirty="0"/>
              <a:t>Unreliable, doesn’t keep track of lost packets.</a:t>
            </a:r>
            <a:endParaRPr dirty="0"/>
          </a:p>
          <a:p>
            <a:pPr indent="-347472">
              <a:lnSpc>
                <a:spcPct val="100000"/>
              </a:lnSpc>
              <a:spcBef>
                <a:spcPts val="600"/>
              </a:spcBef>
              <a:spcAft>
                <a:spcPts val="600"/>
              </a:spcAft>
              <a:buSzPts val="2200"/>
            </a:pPr>
            <a:r>
              <a:rPr lang="en" dirty="0"/>
              <a:t>Programs and services that use UDP:</a:t>
            </a:r>
            <a:endParaRPr dirty="0"/>
          </a:p>
          <a:p>
            <a:pPr lvl="1">
              <a:lnSpc>
                <a:spcPct val="100000"/>
              </a:lnSpc>
              <a:spcBef>
                <a:spcPts val="0"/>
              </a:spcBef>
            </a:pPr>
            <a:r>
              <a:rPr lang="en" dirty="0"/>
              <a:t>DHCP</a:t>
            </a:r>
            <a:endParaRPr dirty="0"/>
          </a:p>
          <a:p>
            <a:pPr lvl="1">
              <a:lnSpc>
                <a:spcPct val="100000"/>
              </a:lnSpc>
              <a:spcBef>
                <a:spcPts val="0"/>
              </a:spcBef>
            </a:pPr>
            <a:r>
              <a:rPr lang="en" dirty="0"/>
              <a:t>IP telephony</a:t>
            </a:r>
            <a:endParaRPr dirty="0"/>
          </a:p>
          <a:p>
            <a:pPr lvl="1">
              <a:lnSpc>
                <a:spcPct val="100000"/>
              </a:lnSpc>
              <a:spcBef>
                <a:spcPts val="0"/>
              </a:spcBef>
            </a:pPr>
            <a:r>
              <a:rPr lang="en" dirty="0"/>
              <a:t>DNS</a:t>
            </a:r>
            <a:endParaRPr dirty="0"/>
          </a:p>
          <a:p>
            <a:pPr lvl="1">
              <a:lnSpc>
                <a:spcPct val="100000"/>
              </a:lnSpc>
              <a:spcBef>
                <a:spcPts val="0"/>
              </a:spcBef>
            </a:pPr>
            <a:r>
              <a:rPr lang="en" dirty="0"/>
              <a:t>Music streaming</a:t>
            </a:r>
            <a:endParaRPr dirty="0"/>
          </a:p>
          <a:p>
            <a:pPr lvl="1">
              <a:lnSpc>
                <a:spcPct val="100000"/>
              </a:lnSpc>
              <a:spcBef>
                <a:spcPts val="0"/>
              </a:spcBef>
            </a:pPr>
            <a:r>
              <a:rPr lang="en" dirty="0"/>
              <a:t>Many games!</a:t>
            </a:r>
          </a:p>
        </p:txBody>
      </p:sp>
      <p:pic>
        <p:nvPicPr>
          <p:cNvPr id="6" name="Graphic 5">
            <a:extLst>
              <a:ext uri="{FF2B5EF4-FFF2-40B4-BE49-F238E27FC236}">
                <a16:creationId xmlns:a16="http://schemas.microsoft.com/office/drawing/2014/main" id="{F16CF9FA-35F5-43C5-ACC5-143F030D279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43400" y="4634414"/>
            <a:ext cx="1752600" cy="1752600"/>
          </a:xfrm>
          <a:prstGeom prst="rect">
            <a:avLst/>
          </a:prstGeom>
        </p:spPr>
      </p:pic>
      <p:pic>
        <p:nvPicPr>
          <p:cNvPr id="7" name="Graphic 6">
            <a:extLst>
              <a:ext uri="{FF2B5EF4-FFF2-40B4-BE49-F238E27FC236}">
                <a16:creationId xmlns:a16="http://schemas.microsoft.com/office/drawing/2014/main" id="{BF992326-C78A-4CF4-BDA9-E0F496944B43}"/>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583420" y="4669510"/>
            <a:ext cx="1752600" cy="1752600"/>
          </a:xfrm>
          <a:prstGeom prst="rect">
            <a:avLst/>
          </a:prstGeom>
        </p:spPr>
      </p:pic>
      <p:sp>
        <p:nvSpPr>
          <p:cNvPr id="8" name="Arrow: Right 7">
            <a:extLst>
              <a:ext uri="{FF2B5EF4-FFF2-40B4-BE49-F238E27FC236}">
                <a16:creationId xmlns:a16="http://schemas.microsoft.com/office/drawing/2014/main" id="{1C3E0161-BC34-4994-A3DD-9B446A6838C5}"/>
              </a:ext>
              <a:ext uri="{C183D7F6-B498-43B3-948B-1728B52AA6E4}">
                <adec:decorative xmlns:adec="http://schemas.microsoft.com/office/drawing/2017/decorative" val="1"/>
              </a:ext>
            </a:extLst>
          </p:cNvPr>
          <p:cNvSpPr/>
          <p:nvPr/>
        </p:nvSpPr>
        <p:spPr>
          <a:xfrm>
            <a:off x="6324600" y="5791200"/>
            <a:ext cx="609600" cy="381000"/>
          </a:xfrm>
          <a:prstGeom prst="rightArrow">
            <a:avLst/>
          </a:prstGeom>
          <a:solidFill>
            <a:srgbClr val="EC4D28"/>
          </a:solidFill>
          <a:ln>
            <a:solidFill>
              <a:srgbClr val="EC4D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096B7134-2CD6-4B5A-A420-305B4A2C3FA1}"/>
              </a:ext>
              <a:ext uri="{C183D7F6-B498-43B3-948B-1728B52AA6E4}">
                <adec:decorative xmlns:adec="http://schemas.microsoft.com/office/drawing/2017/decorative" val="1"/>
              </a:ext>
            </a:extLst>
          </p:cNvPr>
          <p:cNvSpPr/>
          <p:nvPr/>
        </p:nvSpPr>
        <p:spPr>
          <a:xfrm>
            <a:off x="7086600" y="5800183"/>
            <a:ext cx="609600" cy="381000"/>
          </a:xfrm>
          <a:prstGeom prst="rightArrow">
            <a:avLst/>
          </a:prstGeom>
          <a:solidFill>
            <a:srgbClr val="EC4D28"/>
          </a:solidFill>
          <a:ln>
            <a:solidFill>
              <a:srgbClr val="EC4D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FC00F964-8689-4C8C-AB9A-813A419037B1}"/>
              </a:ext>
              <a:ext uri="{C183D7F6-B498-43B3-948B-1728B52AA6E4}">
                <adec:decorative xmlns:adec="http://schemas.microsoft.com/office/drawing/2017/decorative" val="1"/>
              </a:ext>
            </a:extLst>
          </p:cNvPr>
          <p:cNvSpPr/>
          <p:nvPr/>
        </p:nvSpPr>
        <p:spPr>
          <a:xfrm>
            <a:off x="7924800" y="5800183"/>
            <a:ext cx="609600" cy="381000"/>
          </a:xfrm>
          <a:prstGeom prst="rightArrow">
            <a:avLst/>
          </a:prstGeom>
          <a:solidFill>
            <a:srgbClr val="EC4D28"/>
          </a:solidFill>
          <a:ln>
            <a:solidFill>
              <a:srgbClr val="EC4D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100FB1AB-F936-4A70-A88A-5B046D9C3ECB}"/>
              </a:ext>
              <a:ext uri="{C183D7F6-B498-43B3-948B-1728B52AA6E4}">
                <adec:decorative xmlns:adec="http://schemas.microsoft.com/office/drawing/2017/decorative" val="1"/>
              </a:ext>
            </a:extLst>
          </p:cNvPr>
          <p:cNvSpPr/>
          <p:nvPr/>
        </p:nvSpPr>
        <p:spPr>
          <a:xfrm>
            <a:off x="8773160" y="5791200"/>
            <a:ext cx="609600" cy="381000"/>
          </a:xfrm>
          <a:prstGeom prst="rightArrow">
            <a:avLst/>
          </a:prstGeom>
          <a:solidFill>
            <a:srgbClr val="EC4D28"/>
          </a:solidFill>
          <a:ln>
            <a:solidFill>
              <a:srgbClr val="EC4D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794501E2-2416-41BB-ABF2-98FCBE8DBD45}"/>
              </a:ext>
              <a:ext uri="{C183D7F6-B498-43B3-948B-1728B52AA6E4}">
                <adec:decorative xmlns:adec="http://schemas.microsoft.com/office/drawing/2017/decorative" val="1"/>
              </a:ext>
            </a:extLst>
          </p:cNvPr>
          <p:cNvSpPr txBox="1"/>
          <p:nvPr/>
        </p:nvSpPr>
        <p:spPr>
          <a:xfrm>
            <a:off x="6524189" y="5255774"/>
            <a:ext cx="2491991" cy="461665"/>
          </a:xfrm>
          <a:prstGeom prst="rect">
            <a:avLst/>
          </a:prstGeom>
          <a:noFill/>
        </p:spPr>
        <p:txBody>
          <a:bodyPr wrap="square" rtlCol="0">
            <a:spAutoFit/>
          </a:bodyPr>
          <a:lstStyle/>
          <a:p>
            <a:pPr algn="ctr"/>
            <a:r>
              <a:rPr lang="en-US" sz="2400" b="1" dirty="0">
                <a:latin typeface="Arial" panose="020B0604020202020204" pitchFamily="34" charset="0"/>
                <a:cs typeface="Arial" panose="020B0604020202020204" pitchFamily="34" charset="0"/>
              </a:rPr>
              <a:t>Data Packets</a:t>
            </a:r>
          </a:p>
        </p:txBody>
      </p:sp>
      <p:sp>
        <p:nvSpPr>
          <p:cNvPr id="2" name="Speech Bubble: Rectangle with Corners Rounded 1">
            <a:extLst>
              <a:ext uri="{FF2B5EF4-FFF2-40B4-BE49-F238E27FC236}">
                <a16:creationId xmlns:a16="http://schemas.microsoft.com/office/drawing/2014/main" id="{9D4F8E9F-B0C1-EF44-9E38-42EB6D49E388}"/>
              </a:ext>
              <a:ext uri="{C183D7F6-B498-43B3-948B-1728B52AA6E4}">
                <adec:decorative xmlns:adec="http://schemas.microsoft.com/office/drawing/2017/decorative" val="1"/>
              </a:ext>
            </a:extLst>
          </p:cNvPr>
          <p:cNvSpPr/>
          <p:nvPr/>
        </p:nvSpPr>
        <p:spPr>
          <a:xfrm>
            <a:off x="8534400" y="3201221"/>
            <a:ext cx="2491992" cy="1394528"/>
          </a:xfrm>
          <a:prstGeom prst="wedgeRoundRectCallout">
            <a:avLst>
              <a:gd name="adj1" fmla="val 28894"/>
              <a:gd name="adj2" fmla="val 78353"/>
              <a:gd name="adj3" fmla="val 16667"/>
            </a:avLst>
          </a:prstGeom>
          <a:solidFill>
            <a:schemeClr val="bg1"/>
          </a:solidFill>
          <a:ln w="25400">
            <a:solidFill>
              <a:srgbClr val="0D9D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latin typeface="Arial" panose="020B0604020202020204" pitchFamily="34" charset="0"/>
                <a:cs typeface="Arial" panose="020B0604020202020204" pitchFamily="34" charset="0"/>
              </a:rPr>
              <a:t>I don’t know and I don’t care but send it faster!</a:t>
            </a:r>
          </a:p>
        </p:txBody>
      </p:sp>
      <p:sp>
        <p:nvSpPr>
          <p:cNvPr id="3" name="Speech Bubble: Rectangle with Corners Rounded 2">
            <a:extLst>
              <a:ext uri="{FF2B5EF4-FFF2-40B4-BE49-F238E27FC236}">
                <a16:creationId xmlns:a16="http://schemas.microsoft.com/office/drawing/2014/main" id="{8FFDF3A6-3304-8C2F-0623-6AB96896AA4F}"/>
              </a:ext>
              <a:ext uri="{C183D7F6-B498-43B3-948B-1728B52AA6E4}">
                <adec:decorative xmlns:adec="http://schemas.microsoft.com/office/drawing/2017/decorative" val="1"/>
              </a:ext>
            </a:extLst>
          </p:cNvPr>
          <p:cNvSpPr/>
          <p:nvPr/>
        </p:nvSpPr>
        <p:spPr>
          <a:xfrm>
            <a:off x="5633720" y="3972521"/>
            <a:ext cx="2062480" cy="994787"/>
          </a:xfrm>
          <a:prstGeom prst="wedgeRoundRectCallout">
            <a:avLst>
              <a:gd name="adj1" fmla="val -37398"/>
              <a:gd name="adj2" fmla="val 77651"/>
              <a:gd name="adj3" fmla="val 16667"/>
            </a:avLst>
          </a:prstGeom>
          <a:solidFill>
            <a:schemeClr val="bg1"/>
          </a:solidFill>
          <a:ln w="25400">
            <a:solidFill>
              <a:srgbClr val="0D9DD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Arial" panose="020B0604020202020204" pitchFamily="34" charset="0"/>
                <a:cs typeface="Arial" panose="020B0604020202020204" pitchFamily="34" charset="0"/>
              </a:rPr>
              <a:t>Did you get them all?</a:t>
            </a:r>
          </a:p>
        </p:txBody>
      </p:sp>
    </p:spTree>
    <p:extLst>
      <p:ext uri="{BB962C8B-B14F-4D97-AF65-F5344CB8AC3E}">
        <p14:creationId xmlns:p14="http://schemas.microsoft.com/office/powerpoint/2010/main" val="3146198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DBBF487-0019-4EF7-B8CC-3328BEFF6AD3}"/>
              </a:ext>
            </a:extLst>
          </p:cNvPr>
          <p:cNvSpPr>
            <a:spLocks noGrp="1"/>
          </p:cNvSpPr>
          <p:nvPr>
            <p:ph type="title"/>
          </p:nvPr>
        </p:nvSpPr>
        <p:spPr/>
        <p:txBody>
          <a:bodyPr/>
          <a:lstStyle/>
          <a:p>
            <a:r>
              <a:rPr lang="en-US" dirty="0"/>
              <a:t>Wrapping It All Up</a:t>
            </a:r>
          </a:p>
        </p:txBody>
      </p:sp>
      <p:sp>
        <p:nvSpPr>
          <p:cNvPr id="2" name="Content Placeholder 1">
            <a:extLst>
              <a:ext uri="{FF2B5EF4-FFF2-40B4-BE49-F238E27FC236}">
                <a16:creationId xmlns:a16="http://schemas.microsoft.com/office/drawing/2014/main" id="{73704D4B-CAFF-C4AB-8684-ABF7D3B3551D}"/>
              </a:ext>
            </a:extLst>
          </p:cNvPr>
          <p:cNvSpPr>
            <a:spLocks noGrp="1"/>
          </p:cNvSpPr>
          <p:nvPr>
            <p:ph idx="1"/>
          </p:nvPr>
        </p:nvSpPr>
        <p:spPr>
          <a:xfrm>
            <a:off x="838200" y="1224793"/>
            <a:ext cx="10515600" cy="4943781"/>
          </a:xfrm>
        </p:spPr>
        <p:txBody>
          <a:bodyPr>
            <a:normAutofit/>
          </a:bodyPr>
          <a:lstStyle/>
          <a:p>
            <a:pPr marL="0" indent="0">
              <a:buNone/>
            </a:pPr>
            <a:r>
              <a:rPr lang="en-US" b="1" dirty="0"/>
              <a:t>Network Addressing Summary</a:t>
            </a:r>
          </a:p>
          <a:p>
            <a:pPr>
              <a:lnSpc>
                <a:spcPct val="100000"/>
              </a:lnSpc>
              <a:spcBef>
                <a:spcPts val="600"/>
              </a:spcBef>
              <a:spcAft>
                <a:spcPts val="600"/>
              </a:spcAft>
            </a:pPr>
            <a:r>
              <a:rPr lang="en-US" sz="2600" dirty="0"/>
              <a:t>Who are you sending this data to?	</a:t>
            </a:r>
            <a:br>
              <a:rPr lang="en-US" sz="2600" dirty="0"/>
            </a:br>
            <a:r>
              <a:rPr lang="en-US" sz="2600" b="1" dirty="0"/>
              <a:t>MAC address</a:t>
            </a:r>
          </a:p>
          <a:p>
            <a:pPr>
              <a:lnSpc>
                <a:spcPct val="100000"/>
              </a:lnSpc>
              <a:spcBef>
                <a:spcPts val="600"/>
              </a:spcBef>
              <a:spcAft>
                <a:spcPts val="600"/>
              </a:spcAft>
            </a:pPr>
            <a:r>
              <a:rPr lang="en-US" sz="2600" dirty="0"/>
              <a:t>Where are you sending it?		</a:t>
            </a:r>
            <a:br>
              <a:rPr lang="en-US" sz="2600" dirty="0"/>
            </a:br>
            <a:r>
              <a:rPr lang="en-US" sz="2600" b="1" dirty="0"/>
              <a:t>IP address</a:t>
            </a:r>
          </a:p>
          <a:p>
            <a:pPr>
              <a:lnSpc>
                <a:spcPct val="100000"/>
              </a:lnSpc>
              <a:spcBef>
                <a:spcPts val="600"/>
              </a:spcBef>
              <a:spcAft>
                <a:spcPts val="600"/>
              </a:spcAft>
            </a:pPr>
            <a:r>
              <a:rPr lang="en-US" sz="2600" dirty="0"/>
              <a:t>What application are you </a:t>
            </a:r>
            <a:br>
              <a:rPr lang="en-US" sz="2600" dirty="0"/>
            </a:br>
            <a:r>
              <a:rPr lang="en-US" sz="2600" dirty="0"/>
              <a:t>using?</a:t>
            </a:r>
            <a:br>
              <a:rPr lang="en-US" sz="2600" dirty="0"/>
            </a:br>
            <a:r>
              <a:rPr lang="en-US" sz="2600" b="1" dirty="0"/>
              <a:t>Protocol port number</a:t>
            </a:r>
          </a:p>
          <a:p>
            <a:pPr>
              <a:lnSpc>
                <a:spcPct val="100000"/>
              </a:lnSpc>
              <a:spcBef>
                <a:spcPts val="600"/>
              </a:spcBef>
              <a:spcAft>
                <a:spcPts val="600"/>
              </a:spcAft>
            </a:pPr>
            <a:r>
              <a:rPr lang="en-US" sz="2600" dirty="0"/>
              <a:t>Method of delivery?</a:t>
            </a:r>
            <a:br>
              <a:rPr lang="en-US" sz="2600" dirty="0"/>
            </a:br>
            <a:r>
              <a:rPr lang="en-US" sz="2600" b="1" dirty="0"/>
              <a:t>TCP or UDP</a:t>
            </a:r>
          </a:p>
        </p:txBody>
      </p:sp>
      <p:pic>
        <p:nvPicPr>
          <p:cNvPr id="8" name="Online Media 7" title="The Internet: Packets, Routing &amp; Reliability">
            <a:hlinkClick r:id="" action="ppaction://media"/>
            <a:extLst>
              <a:ext uri="{FF2B5EF4-FFF2-40B4-BE49-F238E27FC236}">
                <a16:creationId xmlns:a16="http://schemas.microsoft.com/office/drawing/2014/main" id="{BF14B5DE-C8D9-40E2-85D2-BEAA297B81CA}"/>
              </a:ext>
            </a:extLst>
          </p:cNvPr>
          <p:cNvPicPr>
            <a:picLocks noRot="1" noChangeAspect="1"/>
          </p:cNvPicPr>
          <p:nvPr>
            <a:videoFile r:link="rId1"/>
          </p:nvPr>
        </p:nvPicPr>
        <p:blipFill>
          <a:blip r:embed="rId4"/>
          <a:stretch>
            <a:fillRect/>
          </a:stretch>
        </p:blipFill>
        <p:spPr>
          <a:xfrm>
            <a:off x="5851768" y="2277408"/>
            <a:ext cx="5703885" cy="3222695"/>
          </a:xfrm>
          <a:prstGeom prst="rect">
            <a:avLst/>
          </a:prstGeom>
          <a:noFill/>
          <a:ln w="25400">
            <a:solidFill>
              <a:srgbClr val="0D9DDB"/>
            </a:solidFill>
            <a:miter lim="800000"/>
            <a:headEnd/>
            <a:tailEnd/>
          </a:ln>
        </p:spPr>
      </p:pic>
    </p:spTree>
    <p:extLst>
      <p:ext uri="{BB962C8B-B14F-4D97-AF65-F5344CB8AC3E}">
        <p14:creationId xmlns:p14="http://schemas.microsoft.com/office/powerpoint/2010/main" val="4142524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F18D0BBD-4725-4440-9A2E-50B5E355B6F7}"/>
              </a:ext>
            </a:extLst>
          </p:cNvPr>
          <p:cNvSpPr>
            <a:spLocks noGrp="1"/>
          </p:cNvSpPr>
          <p:nvPr>
            <p:ph type="title"/>
          </p:nvPr>
        </p:nvSpPr>
        <p:spPr/>
        <p:txBody>
          <a:bodyPr/>
          <a:lstStyle/>
          <a:p>
            <a:r>
              <a:rPr lang="en-US" dirty="0"/>
              <a:t>Digital Packets</a:t>
            </a:r>
          </a:p>
        </p:txBody>
      </p:sp>
      <p:sp>
        <p:nvSpPr>
          <p:cNvPr id="5" name="Content Placeholder 3">
            <a:extLst>
              <a:ext uri="{FF2B5EF4-FFF2-40B4-BE49-F238E27FC236}">
                <a16:creationId xmlns:a16="http://schemas.microsoft.com/office/drawing/2014/main" id="{2A0C873D-B2AF-4310-B97C-02FAEDF7D658}"/>
              </a:ext>
            </a:extLst>
          </p:cNvPr>
          <p:cNvSpPr>
            <a:spLocks noGrp="1"/>
          </p:cNvSpPr>
          <p:nvPr>
            <p:ph idx="1"/>
          </p:nvPr>
        </p:nvSpPr>
        <p:spPr>
          <a:xfrm>
            <a:off x="838200" y="1233182"/>
            <a:ext cx="10515600" cy="1052615"/>
          </a:xfrm>
          <a:solidFill>
            <a:schemeClr val="bg1"/>
          </a:solidFill>
        </p:spPr>
        <p:txBody>
          <a:bodyPr>
            <a:noAutofit/>
          </a:bodyPr>
          <a:lstStyle/>
          <a:p>
            <a:pPr marL="0" indent="0">
              <a:lnSpc>
                <a:spcPct val="110000"/>
              </a:lnSpc>
              <a:spcAft>
                <a:spcPts val="600"/>
              </a:spcAft>
              <a:buNone/>
            </a:pPr>
            <a:r>
              <a:rPr lang="en-US" dirty="0"/>
              <a:t>Digital communications use </a:t>
            </a:r>
            <a:r>
              <a:rPr lang="en-US" i="1" dirty="0">
                <a:highlight>
                  <a:srgbClr val="FFFF00"/>
                </a:highlight>
              </a:rPr>
              <a:t>packet switching </a:t>
            </a:r>
            <a:r>
              <a:rPr lang="en-US" dirty="0"/>
              <a:t>to break up the signal into pieces and send them on different paths.</a:t>
            </a:r>
          </a:p>
        </p:txBody>
      </p:sp>
      <p:pic>
        <p:nvPicPr>
          <p:cNvPr id="6" name="Picture 5" descr="Animation: first packet in the animation goes in a straight path, but then the next few packets take an indirect route. This is because every millisecond the routers are estimating what is the fastest path to a destination and the conditions of these paths change quickly. A router along one path could go down or there could be a spike in traffic – it’s very much like cars and roads. Sometimes the superhighway is the fastest but sometimes you look at Google maps and realize there’s an accident so taking the local road will be faster. Routers keep in touch with each other so they can be up to date on current network traffic conditions.&#10;">
            <a:extLst>
              <a:ext uri="{FF2B5EF4-FFF2-40B4-BE49-F238E27FC236}">
                <a16:creationId xmlns:a16="http://schemas.microsoft.com/office/drawing/2014/main" id="{029DE53A-1308-4B14-8090-7876B47DC933}"/>
              </a:ext>
            </a:extLst>
          </p:cNvPr>
          <p:cNvPicPr>
            <a:picLocks noChangeAspect="1"/>
          </p:cNvPicPr>
          <p:nvPr/>
        </p:nvPicPr>
        <p:blipFill>
          <a:blip r:embed="rId3" cstate="print"/>
          <a:stretch>
            <a:fillRect/>
          </a:stretch>
        </p:blipFill>
        <p:spPr>
          <a:xfrm>
            <a:off x="2055747" y="2390469"/>
            <a:ext cx="7864108" cy="3448661"/>
          </a:xfrm>
          <a:prstGeom prst="rect">
            <a:avLst/>
          </a:prstGeom>
          <a:noFill/>
          <a:ln w="25400">
            <a:solidFill>
              <a:srgbClr val="0D9DDB"/>
            </a:solidFill>
            <a:miter lim="800000"/>
            <a:headEnd/>
            <a:tailEnd/>
          </a:ln>
        </p:spPr>
      </p:pic>
      <p:sp>
        <p:nvSpPr>
          <p:cNvPr id="7" name="TextBox 6">
            <a:extLst>
              <a:ext uri="{FF2B5EF4-FFF2-40B4-BE49-F238E27FC236}">
                <a16:creationId xmlns:a16="http://schemas.microsoft.com/office/drawing/2014/main" id="{8277BF15-3A69-4D8B-8D2F-4292B0F42DCE}"/>
              </a:ext>
            </a:extLst>
          </p:cNvPr>
          <p:cNvSpPr txBox="1"/>
          <p:nvPr/>
        </p:nvSpPr>
        <p:spPr>
          <a:xfrm>
            <a:off x="3027546" y="5943802"/>
            <a:ext cx="5920509" cy="338554"/>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Source: https://internet.tolearn.net/internet-and-transport-layer/</a:t>
            </a:r>
          </a:p>
        </p:txBody>
      </p:sp>
    </p:spTree>
    <p:extLst>
      <p:ext uri="{BB962C8B-B14F-4D97-AF65-F5344CB8AC3E}">
        <p14:creationId xmlns:p14="http://schemas.microsoft.com/office/powerpoint/2010/main" val="2002995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D8554FA8-DDCA-43DD-9E2A-961F5C2A069B}"/>
              </a:ext>
            </a:extLst>
          </p:cNvPr>
          <p:cNvSpPr>
            <a:spLocks noGrp="1"/>
          </p:cNvSpPr>
          <p:nvPr>
            <p:ph type="title"/>
          </p:nvPr>
        </p:nvSpPr>
        <p:spPr/>
        <p:txBody>
          <a:bodyPr/>
          <a:lstStyle/>
          <a:p>
            <a:r>
              <a:rPr lang="en-US" dirty="0"/>
              <a:t>Digital Packets: Analogy</a:t>
            </a:r>
          </a:p>
        </p:txBody>
      </p:sp>
      <p:sp>
        <p:nvSpPr>
          <p:cNvPr id="5" name="Content Placeholder 3">
            <a:extLst>
              <a:ext uri="{FF2B5EF4-FFF2-40B4-BE49-F238E27FC236}">
                <a16:creationId xmlns:a16="http://schemas.microsoft.com/office/drawing/2014/main" id="{A9A374B8-5A74-4F0E-B75F-AAD759DB0911}"/>
              </a:ext>
            </a:extLst>
          </p:cNvPr>
          <p:cNvSpPr>
            <a:spLocks noGrp="1"/>
          </p:cNvSpPr>
          <p:nvPr>
            <p:ph idx="1"/>
          </p:nvPr>
        </p:nvSpPr>
        <p:spPr>
          <a:xfrm>
            <a:off x="838200" y="1233183"/>
            <a:ext cx="10515600" cy="3537758"/>
          </a:xfrm>
          <a:solidFill>
            <a:schemeClr val="bg1"/>
          </a:solidFill>
        </p:spPr>
        <p:txBody>
          <a:bodyPr vert="horz" lIns="91440" tIns="45720" rIns="91440" bIns="45720" rtlCol="0" anchor="t">
            <a:noAutofit/>
          </a:bodyPr>
          <a:lstStyle/>
          <a:p>
            <a:pPr marL="0" indent="0">
              <a:lnSpc>
                <a:spcPct val="110000"/>
              </a:lnSpc>
              <a:spcBef>
                <a:spcPts val="0"/>
              </a:spcBef>
              <a:spcAft>
                <a:spcPts val="0"/>
              </a:spcAft>
              <a:buNone/>
            </a:pPr>
            <a:r>
              <a:rPr lang="en-US" sz="2600" b="1" dirty="0"/>
              <a:t>Analogy: A Set Of Postcards</a:t>
            </a:r>
            <a:endParaRPr lang="en-US" sz="2600" dirty="0"/>
          </a:p>
          <a:p>
            <a:pPr>
              <a:lnSpc>
                <a:spcPct val="110000"/>
              </a:lnSpc>
              <a:spcBef>
                <a:spcPts val="300"/>
              </a:spcBef>
              <a:spcAft>
                <a:spcPts val="300"/>
              </a:spcAft>
            </a:pPr>
            <a:r>
              <a:rPr lang="en-US" sz="2400" dirty="0"/>
              <a:t>The message is broken up into parts – each part is written on a separate postcard. The postcards are numbered.</a:t>
            </a:r>
          </a:p>
          <a:p>
            <a:pPr>
              <a:lnSpc>
                <a:spcPct val="110000"/>
              </a:lnSpc>
              <a:spcBef>
                <a:spcPts val="300"/>
              </a:spcBef>
              <a:spcAft>
                <a:spcPts val="300"/>
              </a:spcAft>
            </a:pPr>
            <a:r>
              <a:rPr lang="en-US" sz="2400" dirty="0"/>
              <a:t>Each postcard </a:t>
            </a:r>
            <a:r>
              <a:rPr lang="en-US" sz="2400" u="sng" dirty="0"/>
              <a:t>could</a:t>
            </a:r>
            <a:r>
              <a:rPr lang="en-US" sz="2400" dirty="0"/>
              <a:t> take a different route to get to the receiver. They will probably arrive out of order.</a:t>
            </a:r>
          </a:p>
          <a:p>
            <a:pPr>
              <a:lnSpc>
                <a:spcPct val="110000"/>
              </a:lnSpc>
              <a:spcBef>
                <a:spcPts val="300"/>
              </a:spcBef>
              <a:spcAft>
                <a:spcPts val="300"/>
              </a:spcAft>
            </a:pPr>
            <a:r>
              <a:rPr lang="en-US" sz="2400" dirty="0">
                <a:latin typeface="Arial"/>
                <a:cs typeface="Arial"/>
              </a:rPr>
              <a:t>When the receiver gets the postcards, they use the numbers to put them in order and to figure out if all of them have been received. THEN they can read the entire message.</a:t>
            </a:r>
          </a:p>
        </p:txBody>
      </p:sp>
      <p:grpSp>
        <p:nvGrpSpPr>
          <p:cNvPr id="7" name="Group 6">
            <a:extLst>
              <a:ext uri="{FF2B5EF4-FFF2-40B4-BE49-F238E27FC236}">
                <a16:creationId xmlns:a16="http://schemas.microsoft.com/office/drawing/2014/main" id="{23415F6B-F155-49C5-868F-A17F8260AF3A}"/>
              </a:ext>
              <a:ext uri="{C183D7F6-B498-43B3-948B-1728B52AA6E4}">
                <adec:decorative xmlns:adec="http://schemas.microsoft.com/office/drawing/2017/decorative" val="1"/>
              </a:ext>
            </a:extLst>
          </p:cNvPr>
          <p:cNvGrpSpPr/>
          <p:nvPr/>
        </p:nvGrpSpPr>
        <p:grpSpPr>
          <a:xfrm>
            <a:off x="1496214" y="4781153"/>
            <a:ext cx="3200401" cy="1330960"/>
            <a:chOff x="914399" y="5374640"/>
            <a:chExt cx="3200401" cy="1330960"/>
          </a:xfrm>
        </p:grpSpPr>
        <p:sp>
          <p:nvSpPr>
            <p:cNvPr id="8" name="Rectangle 7">
              <a:extLst>
                <a:ext uri="{FF2B5EF4-FFF2-40B4-BE49-F238E27FC236}">
                  <a16:creationId xmlns:a16="http://schemas.microsoft.com/office/drawing/2014/main" id="{4F42AFBD-4154-45CD-A861-49FF0A2EBFCF}"/>
                </a:ext>
              </a:extLst>
            </p:cNvPr>
            <p:cNvSpPr/>
            <p:nvPr/>
          </p:nvSpPr>
          <p:spPr>
            <a:xfrm>
              <a:off x="914400" y="5410200"/>
              <a:ext cx="3200400" cy="1295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96524079-01BD-44B4-96FB-920ED8CFF125}"/>
                </a:ext>
              </a:extLst>
            </p:cNvPr>
            <p:cNvSpPr txBox="1"/>
            <p:nvPr/>
          </p:nvSpPr>
          <p:spPr>
            <a:xfrm>
              <a:off x="3048000" y="5799892"/>
              <a:ext cx="1066800" cy="738664"/>
            </a:xfrm>
            <a:prstGeom prst="rect">
              <a:avLst/>
            </a:prstGeom>
            <a:noFill/>
          </p:spPr>
          <p:txBody>
            <a:bodyPr wrap="square" rtlCol="0">
              <a:spAutoFit/>
            </a:bodyPr>
            <a:lstStyle/>
            <a:p>
              <a:r>
                <a:rPr lang="en-US" sz="1400" dirty="0"/>
                <a:t>Mom</a:t>
              </a:r>
            </a:p>
            <a:p>
              <a:r>
                <a:rPr lang="en-US" sz="1400" dirty="0"/>
                <a:t>1 Main St</a:t>
              </a:r>
            </a:p>
            <a:p>
              <a:r>
                <a:rPr lang="en-US" sz="1400" dirty="0"/>
                <a:t>USA</a:t>
              </a:r>
            </a:p>
          </p:txBody>
        </p:sp>
        <p:sp>
          <p:nvSpPr>
            <p:cNvPr id="10" name="TextBox 9">
              <a:extLst>
                <a:ext uri="{FF2B5EF4-FFF2-40B4-BE49-F238E27FC236}">
                  <a16:creationId xmlns:a16="http://schemas.microsoft.com/office/drawing/2014/main" id="{82F34F1C-7D31-49F5-BD0D-38CCA59C6B07}"/>
                </a:ext>
              </a:extLst>
            </p:cNvPr>
            <p:cNvSpPr txBox="1"/>
            <p:nvPr/>
          </p:nvSpPr>
          <p:spPr>
            <a:xfrm>
              <a:off x="914399" y="5374640"/>
              <a:ext cx="2362201" cy="1323439"/>
            </a:xfrm>
            <a:prstGeom prst="rect">
              <a:avLst/>
            </a:prstGeom>
            <a:noFill/>
          </p:spPr>
          <p:txBody>
            <a:bodyPr wrap="square" rtlCol="0">
              <a:spAutoFit/>
            </a:bodyPr>
            <a:lstStyle/>
            <a:p>
              <a:r>
                <a:rPr lang="en-US" dirty="0"/>
                <a:t>Part 1 of 3</a:t>
              </a:r>
            </a:p>
            <a:p>
              <a:endParaRPr lang="en-US" sz="800" dirty="0"/>
            </a:p>
            <a:p>
              <a:r>
                <a:rPr lang="en-US" dirty="0"/>
                <a:t>Having a great</a:t>
              </a:r>
            </a:p>
            <a:p>
              <a:r>
                <a:rPr lang="en-US" dirty="0"/>
                <a:t>time.  The weather</a:t>
              </a:r>
              <a:br>
                <a:rPr lang="en-US" dirty="0"/>
              </a:br>
              <a:r>
                <a:rPr lang="en-US" dirty="0"/>
                <a:t>is </a:t>
              </a:r>
            </a:p>
          </p:txBody>
        </p:sp>
        <p:pic>
          <p:nvPicPr>
            <p:cNvPr id="11" name="Picture 3">
              <a:extLst>
                <a:ext uri="{FF2B5EF4-FFF2-40B4-BE49-F238E27FC236}">
                  <a16:creationId xmlns:a16="http://schemas.microsoft.com/office/drawing/2014/main" id="{DBA14344-87FA-465B-A0D5-E5D0E6E09A5B}"/>
                </a:ext>
              </a:extLst>
            </p:cNvPr>
            <p:cNvPicPr>
              <a:picLocks noChangeAspect="1" noChangeArrowheads="1"/>
            </p:cNvPicPr>
            <p:nvPr/>
          </p:nvPicPr>
          <p:blipFill>
            <a:blip r:embed="rId3" cstate="print"/>
            <a:srcRect/>
            <a:stretch>
              <a:fillRect/>
            </a:stretch>
          </p:blipFill>
          <p:spPr bwMode="auto">
            <a:xfrm>
              <a:off x="3429000" y="5429250"/>
              <a:ext cx="672042" cy="381000"/>
            </a:xfrm>
            <a:prstGeom prst="rect">
              <a:avLst/>
            </a:prstGeom>
            <a:noFill/>
            <a:ln w="9525">
              <a:noFill/>
              <a:miter lim="800000"/>
              <a:headEnd/>
              <a:tailEnd/>
            </a:ln>
          </p:spPr>
        </p:pic>
      </p:grpSp>
      <p:grpSp>
        <p:nvGrpSpPr>
          <p:cNvPr id="12" name="Group 11">
            <a:extLst>
              <a:ext uri="{FF2B5EF4-FFF2-40B4-BE49-F238E27FC236}">
                <a16:creationId xmlns:a16="http://schemas.microsoft.com/office/drawing/2014/main" id="{A934797B-A47A-4A48-B780-0302DAA8FA31}"/>
              </a:ext>
              <a:ext uri="{C183D7F6-B498-43B3-948B-1728B52AA6E4}">
                <adec:decorative xmlns:adec="http://schemas.microsoft.com/office/drawing/2017/decorative" val="1"/>
              </a:ext>
            </a:extLst>
          </p:cNvPr>
          <p:cNvGrpSpPr/>
          <p:nvPr/>
        </p:nvGrpSpPr>
        <p:grpSpPr>
          <a:xfrm>
            <a:off x="4323778" y="5241729"/>
            <a:ext cx="3523039" cy="1327782"/>
            <a:chOff x="4062942" y="5410200"/>
            <a:chExt cx="3523039" cy="1327782"/>
          </a:xfrm>
        </p:grpSpPr>
        <p:sp>
          <p:nvSpPr>
            <p:cNvPr id="13" name="Rectangle 12">
              <a:extLst>
                <a:ext uri="{FF2B5EF4-FFF2-40B4-BE49-F238E27FC236}">
                  <a16:creationId xmlns:a16="http://schemas.microsoft.com/office/drawing/2014/main" id="{51C6B8A2-1CFD-4546-93E7-417FFAC2DE0F}"/>
                </a:ext>
              </a:extLst>
            </p:cNvPr>
            <p:cNvSpPr/>
            <p:nvPr/>
          </p:nvSpPr>
          <p:spPr>
            <a:xfrm>
              <a:off x="4062942" y="5410200"/>
              <a:ext cx="3442758" cy="1295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8CB6ECC9-373F-49B0-8BE1-56B7AF505D3F}"/>
                </a:ext>
              </a:extLst>
            </p:cNvPr>
            <p:cNvSpPr txBox="1"/>
            <p:nvPr/>
          </p:nvSpPr>
          <p:spPr>
            <a:xfrm>
              <a:off x="6519181" y="5871917"/>
              <a:ext cx="1066800" cy="738664"/>
            </a:xfrm>
            <a:prstGeom prst="rect">
              <a:avLst/>
            </a:prstGeom>
            <a:noFill/>
          </p:spPr>
          <p:txBody>
            <a:bodyPr wrap="square" rtlCol="0">
              <a:spAutoFit/>
            </a:bodyPr>
            <a:lstStyle/>
            <a:p>
              <a:r>
                <a:rPr lang="en-US" sz="1400" dirty="0"/>
                <a:t>Mom</a:t>
              </a:r>
            </a:p>
            <a:p>
              <a:r>
                <a:rPr lang="en-US" sz="1400" dirty="0"/>
                <a:t>1 Main St</a:t>
              </a:r>
            </a:p>
            <a:p>
              <a:r>
                <a:rPr lang="en-US" sz="1400" dirty="0"/>
                <a:t>USA</a:t>
              </a:r>
            </a:p>
          </p:txBody>
        </p:sp>
        <p:sp>
          <p:nvSpPr>
            <p:cNvPr id="15" name="TextBox 14">
              <a:extLst>
                <a:ext uri="{FF2B5EF4-FFF2-40B4-BE49-F238E27FC236}">
                  <a16:creationId xmlns:a16="http://schemas.microsoft.com/office/drawing/2014/main" id="{593FC069-D5FE-4025-804F-33C3F458A4BB}"/>
                </a:ext>
              </a:extLst>
            </p:cNvPr>
            <p:cNvSpPr txBox="1"/>
            <p:nvPr/>
          </p:nvSpPr>
          <p:spPr>
            <a:xfrm>
              <a:off x="4076700" y="5414543"/>
              <a:ext cx="2196042" cy="1323439"/>
            </a:xfrm>
            <a:prstGeom prst="rect">
              <a:avLst/>
            </a:prstGeom>
            <a:noFill/>
          </p:spPr>
          <p:txBody>
            <a:bodyPr wrap="square" rtlCol="0">
              <a:spAutoFit/>
            </a:bodyPr>
            <a:lstStyle/>
            <a:p>
              <a:r>
                <a:rPr lang="en-US" dirty="0"/>
                <a:t>Part 2 of 3</a:t>
              </a:r>
            </a:p>
            <a:p>
              <a:endParaRPr lang="en-US" sz="800" dirty="0"/>
            </a:p>
            <a:p>
              <a:r>
                <a:rPr lang="en-US" dirty="0"/>
                <a:t>fine. I am running out of money - could</a:t>
              </a:r>
            </a:p>
          </p:txBody>
        </p:sp>
        <p:pic>
          <p:nvPicPr>
            <p:cNvPr id="16" name="Picture 3">
              <a:extLst>
                <a:ext uri="{FF2B5EF4-FFF2-40B4-BE49-F238E27FC236}">
                  <a16:creationId xmlns:a16="http://schemas.microsoft.com/office/drawing/2014/main" id="{FBE818AD-C82C-47E5-92B7-5765377E7CC8}"/>
                </a:ext>
              </a:extLst>
            </p:cNvPr>
            <p:cNvPicPr>
              <a:picLocks noChangeAspect="1" noChangeArrowheads="1"/>
            </p:cNvPicPr>
            <p:nvPr/>
          </p:nvPicPr>
          <p:blipFill>
            <a:blip r:embed="rId3" cstate="print"/>
            <a:srcRect/>
            <a:stretch>
              <a:fillRect/>
            </a:stretch>
          </p:blipFill>
          <p:spPr bwMode="auto">
            <a:xfrm>
              <a:off x="6696032" y="5445126"/>
              <a:ext cx="750929" cy="381000"/>
            </a:xfrm>
            <a:prstGeom prst="rect">
              <a:avLst/>
            </a:prstGeom>
            <a:noFill/>
            <a:ln w="9525">
              <a:noFill/>
              <a:miter lim="800000"/>
              <a:headEnd/>
              <a:tailEnd/>
            </a:ln>
          </p:spPr>
        </p:pic>
      </p:grpSp>
      <p:cxnSp>
        <p:nvCxnSpPr>
          <p:cNvPr id="17" name="Straight Connector 16">
            <a:extLst>
              <a:ext uri="{FF2B5EF4-FFF2-40B4-BE49-F238E27FC236}">
                <a16:creationId xmlns:a16="http://schemas.microsoft.com/office/drawing/2014/main" id="{229C00B2-91B1-4703-A910-625902B7A418}"/>
              </a:ext>
              <a:ext uri="{C183D7F6-B498-43B3-948B-1728B52AA6E4}">
                <adec:decorative xmlns:adec="http://schemas.microsoft.com/office/drawing/2017/decorative" val="1"/>
              </a:ext>
            </a:extLst>
          </p:cNvPr>
          <p:cNvCxnSpPr/>
          <p:nvPr/>
        </p:nvCxnSpPr>
        <p:spPr>
          <a:xfrm>
            <a:off x="6643707" y="5603910"/>
            <a:ext cx="0" cy="838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84DF7628-0FEB-4A39-A3ED-829C7BD48BB1}"/>
              </a:ext>
              <a:ext uri="{C183D7F6-B498-43B3-948B-1728B52AA6E4}">
                <adec:decorative xmlns:adec="http://schemas.microsoft.com/office/drawing/2017/decorative" val="1"/>
              </a:ext>
            </a:extLst>
          </p:cNvPr>
          <p:cNvGrpSpPr/>
          <p:nvPr/>
        </p:nvGrpSpPr>
        <p:grpSpPr>
          <a:xfrm>
            <a:off x="7466391" y="4612764"/>
            <a:ext cx="3442759" cy="1327782"/>
            <a:chOff x="7631047" y="5410200"/>
            <a:chExt cx="2351153" cy="1327782"/>
          </a:xfrm>
        </p:grpSpPr>
        <p:sp>
          <p:nvSpPr>
            <p:cNvPr id="19" name="Rectangle 18">
              <a:extLst>
                <a:ext uri="{FF2B5EF4-FFF2-40B4-BE49-F238E27FC236}">
                  <a16:creationId xmlns:a16="http://schemas.microsoft.com/office/drawing/2014/main" id="{6A680422-2388-470E-901E-DEAAF1BC0FED}"/>
                </a:ext>
              </a:extLst>
            </p:cNvPr>
            <p:cNvSpPr/>
            <p:nvPr/>
          </p:nvSpPr>
          <p:spPr>
            <a:xfrm>
              <a:off x="7631047" y="5410200"/>
              <a:ext cx="2351152" cy="1295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EDC84AF2-DE8B-4E6F-B927-000EDF76A423}"/>
                </a:ext>
              </a:extLst>
            </p:cNvPr>
            <p:cNvSpPr txBox="1"/>
            <p:nvPr/>
          </p:nvSpPr>
          <p:spPr>
            <a:xfrm>
              <a:off x="9144000" y="5876092"/>
              <a:ext cx="838200" cy="738664"/>
            </a:xfrm>
            <a:prstGeom prst="rect">
              <a:avLst/>
            </a:prstGeom>
            <a:noFill/>
          </p:spPr>
          <p:txBody>
            <a:bodyPr wrap="square" rtlCol="0">
              <a:spAutoFit/>
            </a:bodyPr>
            <a:lstStyle/>
            <a:p>
              <a:r>
                <a:rPr lang="en-US" sz="1400" dirty="0"/>
                <a:t>Mom</a:t>
              </a:r>
            </a:p>
            <a:p>
              <a:r>
                <a:rPr lang="en-US" sz="1400" dirty="0"/>
                <a:t>1 Main St</a:t>
              </a:r>
            </a:p>
            <a:p>
              <a:r>
                <a:rPr lang="en-US" sz="1400" dirty="0"/>
                <a:t>USA</a:t>
              </a:r>
            </a:p>
          </p:txBody>
        </p:sp>
        <p:sp>
          <p:nvSpPr>
            <p:cNvPr id="21" name="TextBox 20">
              <a:extLst>
                <a:ext uri="{FF2B5EF4-FFF2-40B4-BE49-F238E27FC236}">
                  <a16:creationId xmlns:a16="http://schemas.microsoft.com/office/drawing/2014/main" id="{85715C05-D251-4FC5-B0D4-4A38DDAFCB64}"/>
                </a:ext>
              </a:extLst>
            </p:cNvPr>
            <p:cNvSpPr txBox="1"/>
            <p:nvPr/>
          </p:nvSpPr>
          <p:spPr>
            <a:xfrm>
              <a:off x="7631047" y="5414543"/>
              <a:ext cx="1499195" cy="1323439"/>
            </a:xfrm>
            <a:prstGeom prst="rect">
              <a:avLst/>
            </a:prstGeom>
            <a:noFill/>
          </p:spPr>
          <p:txBody>
            <a:bodyPr wrap="square" rtlCol="0">
              <a:spAutoFit/>
            </a:bodyPr>
            <a:lstStyle/>
            <a:p>
              <a:r>
                <a:rPr lang="en-US" dirty="0"/>
                <a:t>Part 3 of 3</a:t>
              </a:r>
            </a:p>
            <a:p>
              <a:endParaRPr lang="en-US" sz="800" dirty="0"/>
            </a:p>
            <a:p>
              <a:r>
                <a:rPr lang="en-US" dirty="0"/>
                <a:t>you send me a check?</a:t>
              </a:r>
            </a:p>
            <a:p>
              <a:r>
                <a:rPr lang="en-US" dirty="0"/>
                <a:t>Love, your son</a:t>
              </a:r>
            </a:p>
          </p:txBody>
        </p:sp>
        <p:pic>
          <p:nvPicPr>
            <p:cNvPr id="22" name="Picture 3">
              <a:extLst>
                <a:ext uri="{FF2B5EF4-FFF2-40B4-BE49-F238E27FC236}">
                  <a16:creationId xmlns:a16="http://schemas.microsoft.com/office/drawing/2014/main" id="{3567FF70-4E6F-4BDF-87B3-8D9AD6AEDEC2}"/>
                </a:ext>
              </a:extLst>
            </p:cNvPr>
            <p:cNvPicPr>
              <a:picLocks noChangeAspect="1" noChangeArrowheads="1"/>
            </p:cNvPicPr>
            <p:nvPr/>
          </p:nvPicPr>
          <p:blipFill>
            <a:blip r:embed="rId3" cstate="print"/>
            <a:srcRect/>
            <a:stretch>
              <a:fillRect/>
            </a:stretch>
          </p:blipFill>
          <p:spPr bwMode="auto">
            <a:xfrm>
              <a:off x="9433077" y="5429250"/>
              <a:ext cx="535364" cy="397944"/>
            </a:xfrm>
            <a:prstGeom prst="rect">
              <a:avLst/>
            </a:prstGeom>
            <a:noFill/>
            <a:ln w="9525">
              <a:noFill/>
              <a:miter lim="800000"/>
              <a:headEnd/>
              <a:tailEnd/>
            </a:ln>
          </p:spPr>
        </p:pic>
        <p:cxnSp>
          <p:nvCxnSpPr>
            <p:cNvPr id="23" name="Straight Connector 22">
              <a:extLst>
                <a:ext uri="{FF2B5EF4-FFF2-40B4-BE49-F238E27FC236}">
                  <a16:creationId xmlns:a16="http://schemas.microsoft.com/office/drawing/2014/main" id="{E21D6703-7BF0-4E36-AC0F-05AA65B2E7B5}"/>
                </a:ext>
              </a:extLst>
            </p:cNvPr>
            <p:cNvCxnSpPr/>
            <p:nvPr/>
          </p:nvCxnSpPr>
          <p:spPr>
            <a:xfrm>
              <a:off x="9144000" y="5643143"/>
              <a:ext cx="0" cy="838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Straight Connector 23">
            <a:extLst>
              <a:ext uri="{FF2B5EF4-FFF2-40B4-BE49-F238E27FC236}">
                <a16:creationId xmlns:a16="http://schemas.microsoft.com/office/drawing/2014/main" id="{3381C9C3-0AEA-4CE9-A0E6-AE97E07AE139}"/>
              </a:ext>
              <a:ext uri="{C183D7F6-B498-43B3-948B-1728B52AA6E4}">
                <adec:decorative xmlns:adec="http://schemas.microsoft.com/office/drawing/2017/decorative" val="1"/>
              </a:ext>
            </a:extLst>
          </p:cNvPr>
          <p:cNvCxnSpPr/>
          <p:nvPr/>
        </p:nvCxnSpPr>
        <p:spPr>
          <a:xfrm>
            <a:off x="3553615" y="5122250"/>
            <a:ext cx="0" cy="838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8898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FDA0537-5D26-4D6D-885E-0117D64187BA}"/>
              </a:ext>
            </a:extLst>
          </p:cNvPr>
          <p:cNvSpPr>
            <a:spLocks noGrp="1"/>
          </p:cNvSpPr>
          <p:nvPr>
            <p:ph type="title"/>
          </p:nvPr>
        </p:nvSpPr>
        <p:spPr/>
        <p:txBody>
          <a:bodyPr/>
          <a:lstStyle/>
          <a:p>
            <a:r>
              <a:rPr lang="en-US" dirty="0"/>
              <a:t>Protocols</a:t>
            </a:r>
          </a:p>
        </p:txBody>
      </p:sp>
      <p:sp>
        <p:nvSpPr>
          <p:cNvPr id="7" name="Content Placeholder 2">
            <a:extLst>
              <a:ext uri="{FF2B5EF4-FFF2-40B4-BE49-F238E27FC236}">
                <a16:creationId xmlns:a16="http://schemas.microsoft.com/office/drawing/2014/main" id="{04ABA25F-5F16-411A-8D0A-ECCD23717C42}"/>
              </a:ext>
            </a:extLst>
          </p:cNvPr>
          <p:cNvSpPr>
            <a:spLocks noGrp="1"/>
          </p:cNvSpPr>
          <p:nvPr>
            <p:ph idx="1"/>
          </p:nvPr>
        </p:nvSpPr>
        <p:spPr>
          <a:noFill/>
        </p:spPr>
        <p:txBody>
          <a:bodyPr>
            <a:noAutofit/>
          </a:bodyPr>
          <a:lstStyle/>
          <a:p>
            <a:pPr>
              <a:lnSpc>
                <a:spcPct val="100000"/>
              </a:lnSpc>
              <a:spcBef>
                <a:spcPts val="600"/>
              </a:spcBef>
              <a:spcAft>
                <a:spcPts val="600"/>
              </a:spcAft>
            </a:pPr>
            <a:r>
              <a:rPr lang="en-US" sz="2600" dirty="0"/>
              <a:t>To deliver packets in a network, there are </a:t>
            </a:r>
            <a:r>
              <a:rPr lang="en-US" sz="2600" b="1" u="sng" dirty="0"/>
              <a:t>rules</a:t>
            </a:r>
            <a:r>
              <a:rPr lang="en-US" sz="2600" dirty="0"/>
              <a:t> that govern how data will be transmitted.</a:t>
            </a:r>
          </a:p>
          <a:p>
            <a:pPr>
              <a:lnSpc>
                <a:spcPct val="100000"/>
              </a:lnSpc>
              <a:spcBef>
                <a:spcPts val="600"/>
              </a:spcBef>
              <a:spcAft>
                <a:spcPts val="600"/>
              </a:spcAft>
            </a:pPr>
            <a:r>
              <a:rPr lang="en-US" sz="2600" dirty="0"/>
              <a:t>These rules are called </a:t>
            </a:r>
            <a:r>
              <a:rPr lang="en-US" sz="2600" b="1" i="1" dirty="0">
                <a:highlight>
                  <a:srgbClr val="FFFF00"/>
                </a:highlight>
              </a:rPr>
              <a:t>protocols</a:t>
            </a:r>
            <a:r>
              <a:rPr lang="en-US" sz="2600" b="1" dirty="0"/>
              <a:t> </a:t>
            </a:r>
            <a:r>
              <a:rPr lang="en-US" sz="2600" dirty="0"/>
              <a:t>and the largest, most important set of protocols is the TCP/IP suite.</a:t>
            </a:r>
          </a:p>
          <a:p>
            <a:pPr>
              <a:lnSpc>
                <a:spcPct val="100000"/>
              </a:lnSpc>
              <a:spcBef>
                <a:spcPts val="600"/>
              </a:spcBef>
              <a:spcAft>
                <a:spcPts val="600"/>
              </a:spcAft>
            </a:pPr>
            <a:r>
              <a:rPr lang="en-US" sz="2600" dirty="0">
                <a:highlight>
                  <a:srgbClr val="FFFF00"/>
                </a:highlight>
              </a:rPr>
              <a:t>TCP/IP </a:t>
            </a:r>
            <a:r>
              <a:rPr lang="en-US" sz="2600" dirty="0"/>
              <a:t>is a set of over 100 protocols that determine the rules for how a TYPE of data will be exchanged between two computers.</a:t>
            </a:r>
          </a:p>
          <a:p>
            <a:pPr>
              <a:lnSpc>
                <a:spcPct val="100000"/>
              </a:lnSpc>
              <a:spcBef>
                <a:spcPts val="600"/>
              </a:spcBef>
              <a:spcAft>
                <a:spcPts val="600"/>
              </a:spcAft>
            </a:pPr>
            <a:r>
              <a:rPr lang="en-US" sz="2600" dirty="0"/>
              <a:t>It is named after </a:t>
            </a:r>
            <a:r>
              <a:rPr lang="en-US" sz="2600" b="1" dirty="0"/>
              <a:t>TCP</a:t>
            </a:r>
            <a:r>
              <a:rPr lang="en-US" sz="2600" dirty="0"/>
              <a:t> and </a:t>
            </a:r>
            <a:r>
              <a:rPr lang="en-US" sz="2600" b="1" dirty="0"/>
              <a:t>IP</a:t>
            </a:r>
            <a:r>
              <a:rPr lang="en-US" sz="2600" dirty="0"/>
              <a:t> which are the main protocols that do most of the heavy lifting in network communications.</a:t>
            </a:r>
            <a:endParaRPr lang="en-US" dirty="0"/>
          </a:p>
        </p:txBody>
      </p:sp>
    </p:spTree>
    <p:extLst>
      <p:ext uri="{BB962C8B-B14F-4D97-AF65-F5344CB8AC3E}">
        <p14:creationId xmlns:p14="http://schemas.microsoft.com/office/powerpoint/2010/main" val="1716203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
            <a:extLst>
              <a:ext uri="{FF2B5EF4-FFF2-40B4-BE49-F238E27FC236}">
                <a16:creationId xmlns:a16="http://schemas.microsoft.com/office/drawing/2014/main" id="{10ED3C99-4DDB-4210-A410-ED95D395FB2D}"/>
              </a:ext>
            </a:extLst>
          </p:cNvPr>
          <p:cNvSpPr>
            <a:spLocks noGrp="1"/>
          </p:cNvSpPr>
          <p:nvPr>
            <p:ph type="title"/>
          </p:nvPr>
        </p:nvSpPr>
        <p:spPr/>
        <p:txBody>
          <a:bodyPr>
            <a:normAutofit/>
          </a:bodyPr>
          <a:lstStyle/>
          <a:p>
            <a:r>
              <a:rPr lang="en-US" dirty="0"/>
              <a:t>Protocols &amp; Ports</a:t>
            </a:r>
          </a:p>
        </p:txBody>
      </p:sp>
      <p:sp>
        <p:nvSpPr>
          <p:cNvPr id="22" name="Content Placeholder 1">
            <a:extLst>
              <a:ext uri="{FF2B5EF4-FFF2-40B4-BE49-F238E27FC236}">
                <a16:creationId xmlns:a16="http://schemas.microsoft.com/office/drawing/2014/main" id="{0634C488-8AA8-460D-81B3-9D6EB286B421}"/>
              </a:ext>
            </a:extLst>
          </p:cNvPr>
          <p:cNvSpPr>
            <a:spLocks noGrp="1"/>
          </p:cNvSpPr>
          <p:nvPr>
            <p:ph idx="1"/>
          </p:nvPr>
        </p:nvSpPr>
        <p:spPr>
          <a:noFill/>
        </p:spPr>
        <p:txBody>
          <a:bodyPr vert="horz" lIns="91440" tIns="45720" rIns="91440" bIns="45720" rtlCol="0" anchor="t">
            <a:noAutofit/>
          </a:bodyPr>
          <a:lstStyle/>
          <a:p>
            <a:pPr>
              <a:lnSpc>
                <a:spcPct val="100000"/>
              </a:lnSpc>
              <a:spcBef>
                <a:spcPts val="300"/>
              </a:spcBef>
              <a:spcAft>
                <a:spcPts val="300"/>
              </a:spcAft>
            </a:pPr>
            <a:r>
              <a:rPr lang="en-US" sz="2400" dirty="0"/>
              <a:t>Most protocols are associated with a specific port number. The port number indicates to the computer which application should handle the incoming data.</a:t>
            </a:r>
          </a:p>
          <a:p>
            <a:pPr>
              <a:lnSpc>
                <a:spcPct val="100000"/>
              </a:lnSpc>
              <a:spcBef>
                <a:spcPts val="300"/>
              </a:spcBef>
              <a:spcAft>
                <a:spcPts val="300"/>
              </a:spcAft>
            </a:pPr>
            <a:r>
              <a:rPr lang="en-US" sz="2400" dirty="0">
                <a:latin typeface="Arial"/>
                <a:cs typeface="Arial"/>
              </a:rPr>
              <a:t>Ports are like doors – they are openings to handle a specific type of packet.  </a:t>
            </a:r>
            <a:endParaRPr lang="en-US" sz="2400" dirty="0"/>
          </a:p>
          <a:p>
            <a:pPr marL="0" indent="0">
              <a:lnSpc>
                <a:spcPct val="100000"/>
              </a:lnSpc>
              <a:buNone/>
            </a:pPr>
            <a:endParaRPr lang="en-US" sz="3000" dirty="0"/>
          </a:p>
          <a:p>
            <a:pPr marL="0" indent="0">
              <a:lnSpc>
                <a:spcPct val="100000"/>
              </a:lnSpc>
              <a:buNone/>
            </a:pPr>
            <a:endParaRPr lang="en-US" sz="2400" dirty="0"/>
          </a:p>
          <a:p>
            <a:pPr>
              <a:lnSpc>
                <a:spcPct val="100000"/>
              </a:lnSpc>
              <a:spcBef>
                <a:spcPts val="1200"/>
              </a:spcBef>
            </a:pPr>
            <a:r>
              <a:rPr lang="en-US" sz="2400" dirty="0"/>
              <a:t>Example: a web browser uses the HTTP protocol which </a:t>
            </a:r>
            <a:r>
              <a:rPr lang="en-US" sz="2400" i="1" dirty="0"/>
              <a:t>usually</a:t>
            </a:r>
            <a:r>
              <a:rPr lang="en-US" sz="2400" dirty="0"/>
              <a:t> uses Port 80.  This port is not mandatory, but a website that is NOT listening on Port 80 will have to let each user know the custom port that is being used.</a:t>
            </a:r>
          </a:p>
        </p:txBody>
      </p:sp>
      <p:pic>
        <p:nvPicPr>
          <p:cNvPr id="32" name="Picture 31">
            <a:extLst>
              <a:ext uri="{FF2B5EF4-FFF2-40B4-BE49-F238E27FC236}">
                <a16:creationId xmlns:a16="http://schemas.microsoft.com/office/drawing/2014/main" id="{86343EE1-38B9-4FF0-B822-6B27F266E659}"/>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470" t="4981" r="9580" b="10640"/>
          <a:stretch/>
        </p:blipFill>
        <p:spPr>
          <a:xfrm>
            <a:off x="4055633" y="3033656"/>
            <a:ext cx="4636546" cy="1290918"/>
          </a:xfrm>
          <a:prstGeom prst="rect">
            <a:avLst/>
          </a:prstGeom>
          <a:noFill/>
          <a:ln w="25400">
            <a:solidFill>
              <a:srgbClr val="0D9DDB"/>
            </a:solidFill>
            <a:miter lim="800000"/>
            <a:headEnd/>
            <a:tailEnd/>
          </a:ln>
        </p:spPr>
      </p:pic>
    </p:spTree>
    <p:extLst>
      <p:ext uri="{BB962C8B-B14F-4D97-AF65-F5344CB8AC3E}">
        <p14:creationId xmlns:p14="http://schemas.microsoft.com/office/powerpoint/2010/main" val="3491604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72;p15">
            <a:extLst>
              <a:ext uri="{FF2B5EF4-FFF2-40B4-BE49-F238E27FC236}">
                <a16:creationId xmlns:a16="http://schemas.microsoft.com/office/drawing/2014/main" id="{D6432C28-5C88-4886-AB28-0AD108143AE4}"/>
              </a:ext>
            </a:extLst>
          </p:cNvPr>
          <p:cNvSpPr txBox="1">
            <a:spLocks noGrp="1"/>
          </p:cNvSpPr>
          <p:nvPr>
            <p:ph type="title"/>
          </p:nvPr>
        </p:nvSpPr>
        <p:spPr>
          <a:prstGeom prst="rect">
            <a:avLst/>
          </a:prstGeom>
        </p:spPr>
        <p:txBody>
          <a:bodyPr spcFirstLastPara="1" vert="horz" wrap="square" lIns="121900" tIns="121900" rIns="121900" bIns="121900" numCol="1" anchor="ctr" anchorCtr="0" compatLnSpc="1">
            <a:prstTxWarp prst="textNoShape">
              <a:avLst/>
            </a:prstTxWarp>
            <a:noAutofit/>
          </a:bodyPr>
          <a:lstStyle/>
          <a:p>
            <a:r>
              <a:rPr lang="en" dirty="0"/>
              <a:t>Ports: Physical or Virtual?</a:t>
            </a:r>
            <a:endParaRPr dirty="0"/>
          </a:p>
        </p:txBody>
      </p:sp>
      <p:sp>
        <p:nvSpPr>
          <p:cNvPr id="3" name="Content Placeholder 2">
            <a:extLst>
              <a:ext uri="{FF2B5EF4-FFF2-40B4-BE49-F238E27FC236}">
                <a16:creationId xmlns:a16="http://schemas.microsoft.com/office/drawing/2014/main" id="{F802EF84-547D-2922-ACE0-E62294C9B12C}"/>
              </a:ext>
            </a:extLst>
          </p:cNvPr>
          <p:cNvSpPr>
            <a:spLocks noGrp="1"/>
          </p:cNvSpPr>
          <p:nvPr>
            <p:ph sz="half" idx="1"/>
          </p:nvPr>
        </p:nvSpPr>
        <p:spPr/>
        <p:txBody>
          <a:bodyPr/>
          <a:lstStyle/>
          <a:p>
            <a:pPr marL="0" indent="0">
              <a:buNone/>
            </a:pPr>
            <a:r>
              <a:rPr lang="en-US" sz="2800" b="1" dirty="0"/>
              <a:t>Physical:</a:t>
            </a:r>
            <a:r>
              <a:rPr lang="en-US" sz="2800" dirty="0"/>
              <a:t>  Ports that are used to connect your device to the network are called physical ports</a:t>
            </a:r>
          </a:p>
          <a:p>
            <a:pPr marL="0" indent="0">
              <a:spcBef>
                <a:spcPts val="2133"/>
              </a:spcBef>
              <a:buNone/>
            </a:pPr>
            <a:r>
              <a:rPr lang="en-US" sz="2800" dirty="0"/>
              <a:t>	 </a:t>
            </a:r>
            <a:r>
              <a:rPr lang="en-US" sz="2800" b="1" dirty="0"/>
              <a:t>USB or Ethernet</a:t>
            </a:r>
          </a:p>
        </p:txBody>
      </p:sp>
      <p:sp>
        <p:nvSpPr>
          <p:cNvPr id="2" name="Content Placeholder 1">
            <a:extLst>
              <a:ext uri="{FF2B5EF4-FFF2-40B4-BE49-F238E27FC236}">
                <a16:creationId xmlns:a16="http://schemas.microsoft.com/office/drawing/2014/main" id="{10AE8026-716D-537B-6235-D21C7DA4482C}"/>
              </a:ext>
            </a:extLst>
          </p:cNvPr>
          <p:cNvSpPr>
            <a:spLocks noGrp="1"/>
          </p:cNvSpPr>
          <p:nvPr>
            <p:ph sz="half" idx="2"/>
          </p:nvPr>
        </p:nvSpPr>
        <p:spPr/>
        <p:txBody>
          <a:bodyPr/>
          <a:lstStyle/>
          <a:p>
            <a:pPr marL="0" indent="0">
              <a:buClr>
                <a:schemeClr val="dk1"/>
              </a:buClr>
              <a:buSzPts val="1100"/>
              <a:buFont typeface="Wingdings" panose="05000000000000000000" pitchFamily="2" charset="2"/>
              <a:buNone/>
            </a:pPr>
            <a:r>
              <a:rPr lang="en-US" sz="2800" b="1" dirty="0"/>
              <a:t>Virtual: </a:t>
            </a:r>
            <a:r>
              <a:rPr lang="en-US" sz="2800" dirty="0"/>
              <a:t>A number assigned to a specific pathway of communication</a:t>
            </a:r>
          </a:p>
          <a:p>
            <a:pPr marL="0" indent="0">
              <a:spcBef>
                <a:spcPts val="2133"/>
              </a:spcBef>
              <a:buClr>
                <a:schemeClr val="dk1"/>
              </a:buClr>
              <a:buSzPts val="1100"/>
              <a:buFont typeface="Wingdings" panose="05000000000000000000" pitchFamily="2" charset="2"/>
              <a:buNone/>
            </a:pPr>
            <a:r>
              <a:rPr lang="en-US" sz="2800" dirty="0"/>
              <a:t>Ports allow client computers to connect to a server using the port assigned to that service</a:t>
            </a:r>
          </a:p>
          <a:p>
            <a:pPr marL="0" indent="0">
              <a:spcBef>
                <a:spcPts val="2133"/>
              </a:spcBef>
              <a:buClr>
                <a:schemeClr val="dk1"/>
              </a:buClr>
              <a:buSzPts val="1100"/>
              <a:buFont typeface="Wingdings" panose="05000000000000000000" pitchFamily="2" charset="2"/>
              <a:buNone/>
            </a:pPr>
            <a:r>
              <a:rPr lang="en-US" sz="2800" dirty="0"/>
              <a:t>Virtual ports help manage network traffic by using assigned port numbers, from 0 through 65535</a:t>
            </a:r>
          </a:p>
        </p:txBody>
      </p:sp>
      <p:pic>
        <p:nvPicPr>
          <p:cNvPr id="9" name="Picture 8">
            <a:extLst>
              <a:ext uri="{FF2B5EF4-FFF2-40B4-BE49-F238E27FC236}">
                <a16:creationId xmlns:a16="http://schemas.microsoft.com/office/drawing/2014/main" id="{EE73BA89-BE66-46CA-8EEF-0C6396250A83}"/>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9765" y="3543094"/>
            <a:ext cx="3507082" cy="2338785"/>
          </a:xfrm>
          <a:prstGeom prst="rect">
            <a:avLst/>
          </a:prstGeom>
          <a:noFill/>
          <a:ln w="25400">
            <a:solidFill>
              <a:srgbClr val="0D9DDB"/>
            </a:solidFill>
            <a:miter lim="800000"/>
            <a:headEnd/>
            <a:tailEnd/>
          </a:ln>
        </p:spPr>
      </p:pic>
    </p:spTree>
    <p:extLst>
      <p:ext uri="{BB962C8B-B14F-4D97-AF65-F5344CB8AC3E}">
        <p14:creationId xmlns:p14="http://schemas.microsoft.com/office/powerpoint/2010/main" val="761716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E0378E19-1E70-4925-B8C1-DFCAF055D8E2}"/>
              </a:ext>
            </a:extLst>
          </p:cNvPr>
          <p:cNvSpPr>
            <a:spLocks noGrp="1"/>
          </p:cNvSpPr>
          <p:nvPr>
            <p:ph type="title"/>
          </p:nvPr>
        </p:nvSpPr>
        <p:spPr/>
        <p:txBody>
          <a:bodyPr>
            <a:normAutofit/>
          </a:bodyPr>
          <a:lstStyle/>
          <a:p>
            <a:r>
              <a:rPr lang="en-US" dirty="0"/>
              <a:t>Well Known Protocols and Ports</a:t>
            </a:r>
          </a:p>
        </p:txBody>
      </p:sp>
      <p:sp>
        <p:nvSpPr>
          <p:cNvPr id="5" name="Content Placeholder 3">
            <a:extLst>
              <a:ext uri="{FF2B5EF4-FFF2-40B4-BE49-F238E27FC236}">
                <a16:creationId xmlns:a16="http://schemas.microsoft.com/office/drawing/2014/main" id="{CEE3D3F7-2265-440F-9C7E-3F7108B1B6F9}"/>
              </a:ext>
            </a:extLst>
          </p:cNvPr>
          <p:cNvSpPr>
            <a:spLocks noGrp="1"/>
          </p:cNvSpPr>
          <p:nvPr>
            <p:ph sz="half" idx="1"/>
          </p:nvPr>
        </p:nvSpPr>
        <p:spPr>
          <a:ln>
            <a:noFill/>
          </a:ln>
        </p:spPr>
        <p:txBody>
          <a:bodyPr>
            <a:noAutofit/>
          </a:bodyPr>
          <a:lstStyle/>
          <a:p>
            <a:pPr>
              <a:lnSpc>
                <a:spcPct val="100000"/>
              </a:lnSpc>
            </a:pPr>
            <a:r>
              <a:rPr lang="en-US" sz="2600" dirty="0"/>
              <a:t>File Transfer</a:t>
            </a:r>
          </a:p>
          <a:p>
            <a:pPr lvl="1">
              <a:lnSpc>
                <a:spcPct val="100000"/>
              </a:lnSpc>
            </a:pPr>
            <a:r>
              <a:rPr lang="en-US" dirty="0"/>
              <a:t>FTP – 20 (data) </a:t>
            </a:r>
            <a:br>
              <a:rPr lang="en-US" dirty="0"/>
            </a:br>
            <a:r>
              <a:rPr lang="en-US" dirty="0"/>
              <a:t>&amp; 21 (control)</a:t>
            </a:r>
          </a:p>
          <a:p>
            <a:pPr lvl="1">
              <a:lnSpc>
                <a:spcPct val="100000"/>
              </a:lnSpc>
            </a:pPr>
            <a:r>
              <a:rPr lang="en-US" dirty="0"/>
              <a:t>SFTP – 115</a:t>
            </a:r>
            <a:endParaRPr lang="en-US" sz="1200" dirty="0"/>
          </a:p>
          <a:p>
            <a:pPr>
              <a:lnSpc>
                <a:spcPct val="100000"/>
              </a:lnSpc>
            </a:pPr>
            <a:r>
              <a:rPr lang="en-US" sz="2600" dirty="0"/>
              <a:t>Remote connection </a:t>
            </a:r>
          </a:p>
          <a:p>
            <a:pPr lvl="1">
              <a:lnSpc>
                <a:spcPct val="100000"/>
              </a:lnSpc>
            </a:pPr>
            <a:r>
              <a:rPr lang="en-US" dirty="0"/>
              <a:t>SSH – 22</a:t>
            </a:r>
          </a:p>
          <a:p>
            <a:pPr lvl="1">
              <a:lnSpc>
                <a:spcPct val="100000"/>
              </a:lnSpc>
            </a:pPr>
            <a:r>
              <a:rPr lang="en-US" dirty="0"/>
              <a:t>Telnet – 23</a:t>
            </a:r>
          </a:p>
          <a:p>
            <a:pPr lvl="1">
              <a:lnSpc>
                <a:spcPct val="100000"/>
              </a:lnSpc>
            </a:pPr>
            <a:r>
              <a:rPr lang="en-US" dirty="0"/>
              <a:t>RDP - 3389</a:t>
            </a:r>
            <a:endParaRPr lang="en-US" sz="1200" dirty="0"/>
          </a:p>
          <a:p>
            <a:pPr>
              <a:lnSpc>
                <a:spcPct val="100000"/>
              </a:lnSpc>
            </a:pPr>
            <a:r>
              <a:rPr lang="en-US" sz="2600" dirty="0"/>
              <a:t>Network Management</a:t>
            </a:r>
          </a:p>
          <a:p>
            <a:pPr lvl="1">
              <a:lnSpc>
                <a:spcPct val="100000"/>
              </a:lnSpc>
            </a:pPr>
            <a:r>
              <a:rPr lang="en-US" dirty="0"/>
              <a:t>DNS – 53</a:t>
            </a:r>
          </a:p>
          <a:p>
            <a:pPr lvl="1">
              <a:lnSpc>
                <a:spcPct val="100000"/>
              </a:lnSpc>
            </a:pPr>
            <a:r>
              <a:rPr lang="en-US" dirty="0"/>
              <a:t>DHCP – 67</a:t>
            </a:r>
          </a:p>
        </p:txBody>
      </p:sp>
      <p:sp>
        <p:nvSpPr>
          <p:cNvPr id="2" name="Content Placeholder 1">
            <a:extLst>
              <a:ext uri="{FF2B5EF4-FFF2-40B4-BE49-F238E27FC236}">
                <a16:creationId xmlns:a16="http://schemas.microsoft.com/office/drawing/2014/main" id="{217BB345-22C2-1DE6-3AEA-4B7138D16B30}"/>
              </a:ext>
            </a:extLst>
          </p:cNvPr>
          <p:cNvSpPr>
            <a:spLocks noGrp="1"/>
          </p:cNvSpPr>
          <p:nvPr>
            <p:ph sz="half" idx="2"/>
          </p:nvPr>
        </p:nvSpPr>
        <p:spPr>
          <a:xfrm>
            <a:off x="6172200" y="1224793"/>
            <a:ext cx="5181600" cy="3416178"/>
          </a:xfrm>
        </p:spPr>
        <p:txBody>
          <a:bodyPr/>
          <a:lstStyle/>
          <a:p>
            <a:pPr>
              <a:lnSpc>
                <a:spcPct val="100000"/>
              </a:lnSpc>
              <a:spcBef>
                <a:spcPts val="576"/>
              </a:spcBef>
            </a:pPr>
            <a:r>
              <a:rPr lang="en-US" sz="2600" dirty="0"/>
              <a:t>Mail</a:t>
            </a:r>
          </a:p>
          <a:p>
            <a:pPr lvl="1">
              <a:lnSpc>
                <a:spcPct val="100000"/>
              </a:lnSpc>
              <a:spcBef>
                <a:spcPts val="576"/>
              </a:spcBef>
            </a:pPr>
            <a:r>
              <a:rPr lang="en-US" dirty="0"/>
              <a:t>SMTP – 25</a:t>
            </a:r>
          </a:p>
          <a:p>
            <a:pPr lvl="1">
              <a:lnSpc>
                <a:spcPct val="100000"/>
              </a:lnSpc>
              <a:spcBef>
                <a:spcPts val="576"/>
              </a:spcBef>
            </a:pPr>
            <a:r>
              <a:rPr lang="en-US" dirty="0"/>
              <a:t>POP3 – 110</a:t>
            </a:r>
          </a:p>
          <a:p>
            <a:pPr lvl="1">
              <a:lnSpc>
                <a:spcPct val="100000"/>
              </a:lnSpc>
              <a:spcBef>
                <a:spcPts val="576"/>
              </a:spcBef>
            </a:pPr>
            <a:r>
              <a:rPr lang="en-US" dirty="0"/>
              <a:t>IMAP – 143</a:t>
            </a:r>
            <a:endParaRPr lang="en-US" sz="1200" dirty="0"/>
          </a:p>
          <a:p>
            <a:pPr>
              <a:lnSpc>
                <a:spcPct val="100000"/>
              </a:lnSpc>
              <a:spcBef>
                <a:spcPts val="576"/>
              </a:spcBef>
            </a:pPr>
            <a:r>
              <a:rPr lang="en-US" sz="2600" dirty="0"/>
              <a:t>Web Browsing</a:t>
            </a:r>
          </a:p>
          <a:p>
            <a:pPr lvl="1">
              <a:lnSpc>
                <a:spcPct val="100000"/>
              </a:lnSpc>
              <a:spcBef>
                <a:spcPts val="576"/>
              </a:spcBef>
            </a:pPr>
            <a:r>
              <a:rPr lang="en-US" dirty="0"/>
              <a:t>HTTP – 80</a:t>
            </a:r>
          </a:p>
          <a:p>
            <a:pPr lvl="1">
              <a:lnSpc>
                <a:spcPct val="100000"/>
              </a:lnSpc>
              <a:spcBef>
                <a:spcPts val="576"/>
              </a:spcBef>
            </a:pPr>
            <a:r>
              <a:rPr lang="en-US" dirty="0"/>
              <a:t>SSL (HTTPS) – 443</a:t>
            </a:r>
          </a:p>
        </p:txBody>
      </p:sp>
      <p:sp>
        <p:nvSpPr>
          <p:cNvPr id="7" name="TextBox 6">
            <a:extLst>
              <a:ext uri="{FF2B5EF4-FFF2-40B4-BE49-F238E27FC236}">
                <a16:creationId xmlns:a16="http://schemas.microsoft.com/office/drawing/2014/main" id="{252009EB-D0BA-4BE4-BDF9-7BD4927C1892}"/>
              </a:ext>
            </a:extLst>
          </p:cNvPr>
          <p:cNvSpPr txBox="1"/>
          <p:nvPr/>
        </p:nvSpPr>
        <p:spPr>
          <a:xfrm>
            <a:off x="5715000" y="4640971"/>
            <a:ext cx="5867400" cy="1292662"/>
          </a:xfrm>
          <a:prstGeom prst="rect">
            <a:avLst/>
          </a:prstGeom>
          <a:noFill/>
          <a:ln>
            <a:solidFill>
              <a:schemeClr val="accent5">
                <a:lumMod val="50000"/>
              </a:schemeClr>
            </a:solidFill>
          </a:ln>
        </p:spPr>
        <p:txBody>
          <a:bodyPr wrap="square" rtlCol="0">
            <a:spAutoFit/>
          </a:bodyPr>
          <a:lstStyle/>
          <a:p>
            <a:r>
              <a:rPr lang="en-US" sz="2600" dirty="0">
                <a:latin typeface="Arial" panose="020B0604020202020204" pitchFamily="34" charset="0"/>
                <a:cs typeface="Arial" panose="020B0604020202020204" pitchFamily="34" charset="0"/>
              </a:rPr>
              <a:t>But ALL packets need a “helper” protocol to handle the actual transport details.  There are two -- </a:t>
            </a:r>
            <a:r>
              <a:rPr lang="en-US" sz="2600" b="1" dirty="0">
                <a:latin typeface="Arial" panose="020B0604020202020204" pitchFamily="34" charset="0"/>
                <a:cs typeface="Arial" panose="020B0604020202020204" pitchFamily="34" charset="0"/>
              </a:rPr>
              <a:t>TCP</a:t>
            </a:r>
            <a:r>
              <a:rPr lang="en-US" sz="2600" dirty="0">
                <a:latin typeface="Arial" panose="020B0604020202020204" pitchFamily="34" charset="0"/>
                <a:cs typeface="Arial" panose="020B0604020202020204" pitchFamily="34" charset="0"/>
              </a:rPr>
              <a:t> or </a:t>
            </a:r>
            <a:r>
              <a:rPr lang="en-US" sz="2600" b="1" dirty="0">
                <a:latin typeface="Arial" panose="020B0604020202020204" pitchFamily="34" charset="0"/>
                <a:cs typeface="Arial" panose="020B0604020202020204" pitchFamily="34" charset="0"/>
              </a:rPr>
              <a:t>UDP </a:t>
            </a:r>
          </a:p>
        </p:txBody>
      </p:sp>
      <p:pic>
        <p:nvPicPr>
          <p:cNvPr id="9" name="Graphic 8">
            <a:extLst>
              <a:ext uri="{FF2B5EF4-FFF2-40B4-BE49-F238E27FC236}">
                <a16:creationId xmlns:a16="http://schemas.microsoft.com/office/drawing/2014/main" id="{BFEAAEE6-BBF0-4852-B1C0-8AD5A1CABA0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75665" y="1779099"/>
            <a:ext cx="762000" cy="762000"/>
          </a:xfrm>
          <a:prstGeom prst="rect">
            <a:avLst/>
          </a:prstGeom>
        </p:spPr>
      </p:pic>
      <p:pic>
        <p:nvPicPr>
          <p:cNvPr id="10" name="Graphic 9">
            <a:extLst>
              <a:ext uri="{FF2B5EF4-FFF2-40B4-BE49-F238E27FC236}">
                <a16:creationId xmlns:a16="http://schemas.microsoft.com/office/drawing/2014/main" id="{A8C10EF6-D9EB-4001-A3F1-63D59B9BD5FB}"/>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28616" y="3488088"/>
            <a:ext cx="1152883" cy="1152883"/>
          </a:xfrm>
          <a:prstGeom prst="rect">
            <a:avLst/>
          </a:prstGeom>
        </p:spPr>
      </p:pic>
      <p:pic>
        <p:nvPicPr>
          <p:cNvPr id="11" name="Graphic 10">
            <a:extLst>
              <a:ext uri="{FF2B5EF4-FFF2-40B4-BE49-F238E27FC236}">
                <a16:creationId xmlns:a16="http://schemas.microsoft.com/office/drawing/2014/main" id="{441E0460-6E91-46DF-8929-D93FF4663008}"/>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42265" y="5226247"/>
            <a:ext cx="914400" cy="914400"/>
          </a:xfrm>
          <a:prstGeom prst="rect">
            <a:avLst/>
          </a:prstGeom>
        </p:spPr>
      </p:pic>
      <p:pic>
        <p:nvPicPr>
          <p:cNvPr id="12" name="Graphic 11">
            <a:extLst>
              <a:ext uri="{FF2B5EF4-FFF2-40B4-BE49-F238E27FC236}">
                <a16:creationId xmlns:a16="http://schemas.microsoft.com/office/drawing/2014/main" id="{4AF235B2-99DE-4728-927A-05DAED5E217B}"/>
              </a:ext>
              <a:ext uri="{C183D7F6-B498-43B3-948B-1728B52AA6E4}">
                <adec:decorative xmlns:adec="http://schemas.microsoft.com/office/drawing/2017/decorative" val="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648700" y="1850336"/>
            <a:ext cx="914400" cy="914400"/>
          </a:xfrm>
          <a:prstGeom prst="rect">
            <a:avLst/>
          </a:prstGeom>
        </p:spPr>
      </p:pic>
      <p:pic>
        <p:nvPicPr>
          <p:cNvPr id="13" name="Graphic 12">
            <a:extLst>
              <a:ext uri="{FF2B5EF4-FFF2-40B4-BE49-F238E27FC236}">
                <a16:creationId xmlns:a16="http://schemas.microsoft.com/office/drawing/2014/main" id="{34C461ED-6748-48D5-977E-E11CC5DE38BE}"/>
              </a:ext>
              <a:ext uri="{C183D7F6-B498-43B3-948B-1728B52AA6E4}">
                <adec:decorative xmlns:adec="http://schemas.microsoft.com/office/drawing/2017/decorative" val="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648700" y="3101028"/>
            <a:ext cx="914400" cy="914400"/>
          </a:xfrm>
          <a:prstGeom prst="rect">
            <a:avLst/>
          </a:prstGeom>
        </p:spPr>
      </p:pic>
    </p:spTree>
    <p:extLst>
      <p:ext uri="{BB962C8B-B14F-4D97-AF65-F5344CB8AC3E}">
        <p14:creationId xmlns:p14="http://schemas.microsoft.com/office/powerpoint/2010/main" val="1998485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96;p18">
            <a:extLst>
              <a:ext uri="{FF2B5EF4-FFF2-40B4-BE49-F238E27FC236}">
                <a16:creationId xmlns:a16="http://schemas.microsoft.com/office/drawing/2014/main" id="{0001E930-0447-44CC-84B5-3867868AF43A}"/>
              </a:ext>
            </a:extLst>
          </p:cNvPr>
          <p:cNvSpPr txBox="1">
            <a:spLocks noGrp="1"/>
          </p:cNvSpPr>
          <p:nvPr>
            <p:ph type="title"/>
          </p:nvPr>
        </p:nvSpPr>
        <p:spPr>
          <a:prstGeom prst="rect">
            <a:avLst/>
          </a:prstGeom>
        </p:spPr>
        <p:txBody>
          <a:bodyPr spcFirstLastPara="1" vert="horz" wrap="square" lIns="121900" tIns="121900" rIns="121900" bIns="121900" numCol="1" anchor="ctr" anchorCtr="0" compatLnSpc="1">
            <a:prstTxWarp prst="textNoShape">
              <a:avLst/>
            </a:prstTxWarp>
            <a:noAutofit/>
          </a:bodyPr>
          <a:lstStyle/>
          <a:p>
            <a:r>
              <a:rPr lang="en" dirty="0"/>
              <a:t>TCP - Transmission Control Protocol</a:t>
            </a:r>
            <a:endParaRPr dirty="0"/>
          </a:p>
        </p:txBody>
      </p:sp>
      <p:sp>
        <p:nvSpPr>
          <p:cNvPr id="5" name="Google Shape;97;p18">
            <a:extLst>
              <a:ext uri="{FF2B5EF4-FFF2-40B4-BE49-F238E27FC236}">
                <a16:creationId xmlns:a16="http://schemas.microsoft.com/office/drawing/2014/main" id="{459BFD98-D63D-4596-BA9E-63D51AAE2FAC}"/>
              </a:ext>
            </a:extLst>
          </p:cNvPr>
          <p:cNvSpPr txBox="1">
            <a:spLocks noGrp="1"/>
          </p:cNvSpPr>
          <p:nvPr>
            <p:ph idx="1"/>
          </p:nvPr>
        </p:nvSpPr>
        <p:spPr>
          <a:prstGeom prst="rect">
            <a:avLst/>
          </a:prstGeom>
        </p:spPr>
        <p:txBody>
          <a:bodyPr spcFirstLastPara="1" vert="horz" wrap="square" lIns="121900" tIns="121900" rIns="121900" bIns="121900" numCol="1" anchor="t" anchorCtr="0" compatLnSpc="1">
            <a:prstTxWarp prst="textNoShape">
              <a:avLst/>
            </a:prstTxWarp>
            <a:noAutofit/>
          </a:bodyPr>
          <a:lstStyle/>
          <a:p>
            <a:pPr indent="-347472">
              <a:lnSpc>
                <a:spcPct val="100000"/>
              </a:lnSpc>
              <a:spcBef>
                <a:spcPts val="600"/>
              </a:spcBef>
              <a:spcAft>
                <a:spcPts val="600"/>
              </a:spcAft>
              <a:buSzPts val="2200"/>
            </a:pPr>
            <a:r>
              <a:rPr lang="en" b="1" dirty="0"/>
              <a:t>Connection-oriented</a:t>
            </a:r>
            <a:endParaRPr b="1" dirty="0"/>
          </a:p>
          <a:p>
            <a:pPr indent="-347472">
              <a:lnSpc>
                <a:spcPct val="100000"/>
              </a:lnSpc>
              <a:spcBef>
                <a:spcPts val="600"/>
              </a:spcBef>
              <a:spcAft>
                <a:spcPts val="600"/>
              </a:spcAft>
              <a:buSzPts val="2200"/>
            </a:pPr>
            <a:r>
              <a:rPr lang="en" dirty="0"/>
              <a:t>Used to send data in a network</a:t>
            </a:r>
            <a:endParaRPr dirty="0"/>
          </a:p>
          <a:p>
            <a:pPr indent="-347472">
              <a:lnSpc>
                <a:spcPct val="100000"/>
              </a:lnSpc>
              <a:spcBef>
                <a:spcPts val="600"/>
              </a:spcBef>
              <a:spcAft>
                <a:spcPts val="600"/>
              </a:spcAft>
              <a:buSzPts val="2200"/>
            </a:pPr>
            <a:r>
              <a:rPr lang="en" dirty="0"/>
              <a:t>Reliable, keeps track of lost packets, keeps track of packet order, uses more CPU resources</a:t>
            </a:r>
            <a:endParaRPr dirty="0"/>
          </a:p>
          <a:p>
            <a:pPr indent="-347472">
              <a:lnSpc>
                <a:spcPct val="100000"/>
              </a:lnSpc>
              <a:spcBef>
                <a:spcPts val="600"/>
              </a:spcBef>
              <a:spcAft>
                <a:spcPts val="600"/>
              </a:spcAft>
              <a:buSzPts val="2200"/>
            </a:pPr>
            <a:r>
              <a:rPr lang="en" dirty="0"/>
              <a:t>Programs/services using TCP:</a:t>
            </a:r>
            <a:endParaRPr dirty="0"/>
          </a:p>
          <a:p>
            <a:pPr lvl="1">
              <a:lnSpc>
                <a:spcPct val="100000"/>
              </a:lnSpc>
              <a:spcBef>
                <a:spcPts val="0"/>
              </a:spcBef>
            </a:pPr>
            <a:r>
              <a:rPr lang="en" dirty="0"/>
              <a:t>Email</a:t>
            </a:r>
            <a:endParaRPr dirty="0"/>
          </a:p>
          <a:p>
            <a:pPr lvl="1">
              <a:lnSpc>
                <a:spcPct val="100000"/>
              </a:lnSpc>
              <a:spcBef>
                <a:spcPts val="0"/>
              </a:spcBef>
            </a:pPr>
            <a:r>
              <a:rPr lang="en" dirty="0"/>
              <a:t>Web browsing</a:t>
            </a:r>
            <a:endParaRPr dirty="0"/>
          </a:p>
          <a:p>
            <a:pPr lvl="1">
              <a:lnSpc>
                <a:spcPct val="100000"/>
              </a:lnSpc>
              <a:spcBef>
                <a:spcPts val="0"/>
              </a:spcBef>
              <a:spcAft>
                <a:spcPts val="1333"/>
              </a:spcAft>
            </a:pPr>
            <a:r>
              <a:rPr lang="en" dirty="0"/>
              <a:t>Many computer games</a:t>
            </a:r>
            <a:endParaRPr dirty="0"/>
          </a:p>
        </p:txBody>
      </p:sp>
      <p:pic>
        <p:nvPicPr>
          <p:cNvPr id="3" name="Picture 2">
            <a:extLst>
              <a:ext uri="{FF2B5EF4-FFF2-40B4-BE49-F238E27FC236}">
                <a16:creationId xmlns:a16="http://schemas.microsoft.com/office/drawing/2014/main" id="{FAF40E55-81C6-6E8E-9ED1-8DEEDDD3050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588064" y="3664210"/>
            <a:ext cx="5181149" cy="1960608"/>
          </a:xfrm>
          <a:prstGeom prst="rect">
            <a:avLst/>
          </a:prstGeom>
        </p:spPr>
      </p:pic>
    </p:spTree>
    <p:extLst>
      <p:ext uri="{BB962C8B-B14F-4D97-AF65-F5344CB8AC3E}">
        <p14:creationId xmlns:p14="http://schemas.microsoft.com/office/powerpoint/2010/main" val="3751061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1AA4F190-B8B9-4764-B49A-3E2C7A109E84}"/>
              </a:ext>
            </a:extLst>
          </p:cNvPr>
          <p:cNvSpPr>
            <a:spLocks noGrp="1" noChangeArrowheads="1"/>
          </p:cNvSpPr>
          <p:nvPr>
            <p:ph type="title"/>
          </p:nvPr>
        </p:nvSpPr>
        <p:spPr/>
        <p:txBody>
          <a:bodyPr/>
          <a:lstStyle/>
          <a:p>
            <a:pPr eaLnBrk="1" hangingPunct="1"/>
            <a:r>
              <a:rPr lang="en-US" dirty="0"/>
              <a:t>TCP – Connection-Oriented</a:t>
            </a:r>
          </a:p>
        </p:txBody>
      </p:sp>
      <p:sp>
        <p:nvSpPr>
          <p:cNvPr id="5" name="Text Box 4">
            <a:extLst>
              <a:ext uri="{FF2B5EF4-FFF2-40B4-BE49-F238E27FC236}">
                <a16:creationId xmlns:a16="http://schemas.microsoft.com/office/drawing/2014/main" id="{2E4BD974-67A7-435B-A3A6-FC2EFAEA7C20}"/>
              </a:ext>
            </a:extLst>
          </p:cNvPr>
          <p:cNvSpPr txBox="1">
            <a:spLocks noChangeArrowheads="1"/>
          </p:cNvSpPr>
          <p:nvPr/>
        </p:nvSpPr>
        <p:spPr bwMode="auto">
          <a:xfrm>
            <a:off x="832248" y="1871233"/>
            <a:ext cx="4814122" cy="2795499"/>
          </a:xfrm>
          <a:prstGeom prst="rect">
            <a:avLst/>
          </a:prstGeom>
          <a:noFill/>
          <a:ln w="9525">
            <a:noFill/>
            <a:miter lim="800000"/>
            <a:headEnd/>
            <a:tailEnd/>
          </a:ln>
        </p:spPr>
        <p:txBody>
          <a:bodyPr wrap="square" lIns="91429" tIns="45715" rIns="91429" bIns="45715">
            <a:spAutoFit/>
          </a:bodyPr>
          <a:lstStyle/>
          <a:p>
            <a:pPr algn="ctr">
              <a:lnSpc>
                <a:spcPct val="110000"/>
              </a:lnSpc>
              <a:spcBef>
                <a:spcPts val="600"/>
              </a:spcBef>
              <a:spcAft>
                <a:spcPts val="600"/>
              </a:spcAft>
            </a:pPr>
            <a:r>
              <a:rPr lang="en-US" sz="3200" b="1" u="sng" dirty="0">
                <a:latin typeface="Arial" panose="020B0604020202020204" pitchFamily="34" charset="0"/>
                <a:cs typeface="Arial" panose="020B0604020202020204" pitchFamily="34" charset="0"/>
              </a:rPr>
              <a:t>3-Way Handshake</a:t>
            </a:r>
          </a:p>
          <a:p>
            <a:pPr algn="ctr">
              <a:lnSpc>
                <a:spcPct val="110000"/>
              </a:lnSpc>
              <a:spcBef>
                <a:spcPts val="600"/>
              </a:spcBef>
              <a:spcAft>
                <a:spcPts val="600"/>
              </a:spcAft>
            </a:pPr>
            <a:br>
              <a:rPr lang="en-US" sz="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To establish a synchronized source-to-destination connection</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between two PCs</a:t>
            </a:r>
          </a:p>
        </p:txBody>
      </p:sp>
      <p:pic>
        <p:nvPicPr>
          <p:cNvPr id="3" name="Picture 2" descr="TCP uses a special technique called the “Three Way Handshake” to get the connection started. Here are the steps:&#10;Sender requests a connection by sending a SYN (synchronization) packet&#10;The receiver sends back two packets: one to acknowledge the request, the  second to give information about how I like to connect (SYN/ACK)&#10;The sender then sends a final acknowledgement to tell destination that “yes, we definitely have a connection – let’s start sharing data” (ACK)">
            <a:extLst>
              <a:ext uri="{FF2B5EF4-FFF2-40B4-BE49-F238E27FC236}">
                <a16:creationId xmlns:a16="http://schemas.microsoft.com/office/drawing/2014/main" id="{7CD3A3E6-F1B9-8FBD-3F94-285E8DD98C62}"/>
              </a:ext>
            </a:extLst>
          </p:cNvPr>
          <p:cNvPicPr>
            <a:picLocks noChangeAspect="1"/>
          </p:cNvPicPr>
          <p:nvPr/>
        </p:nvPicPr>
        <p:blipFill>
          <a:blip r:embed="rId3"/>
          <a:stretch>
            <a:fillRect/>
          </a:stretch>
        </p:blipFill>
        <p:spPr>
          <a:xfrm>
            <a:off x="6239297" y="2458065"/>
            <a:ext cx="5648966" cy="2898962"/>
          </a:xfrm>
          <a:prstGeom prst="rect">
            <a:avLst/>
          </a:prstGeom>
          <a:noFill/>
          <a:ln w="25400">
            <a:solidFill>
              <a:srgbClr val="0D9DDB"/>
            </a:solidFill>
            <a:miter lim="800000"/>
            <a:headEnd/>
            <a:tailEnd/>
          </a:ln>
        </p:spPr>
      </p:pic>
    </p:spTree>
    <p:extLst>
      <p:ext uri="{BB962C8B-B14F-4D97-AF65-F5344CB8AC3E}">
        <p14:creationId xmlns:p14="http://schemas.microsoft.com/office/powerpoint/2010/main" val="2451889084"/>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cfa8f96-892a-4f27-bb0a-8631ca5745ca" xsi:nil="true"/>
    <lcf76f155ced4ddcb4097134ff3c332f xmlns="78fbef2b-ea79-41a1-9651-c56e3f5414e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CC5BAD48BCC5C4AA414F1510DEA3D7D" ma:contentTypeVersion="19" ma:contentTypeDescription="Create a new document." ma:contentTypeScope="" ma:versionID="d7a697a2366b4867d3d3c159aaf69707">
  <xsd:schema xmlns:xsd="http://www.w3.org/2001/XMLSchema" xmlns:xs="http://www.w3.org/2001/XMLSchema" xmlns:p="http://schemas.microsoft.com/office/2006/metadata/properties" xmlns:ns2="78fbef2b-ea79-41a1-9651-c56e3f5414e7" xmlns:ns3="1cfa8f96-892a-4f27-bb0a-8631ca5745ca" targetNamespace="http://schemas.microsoft.com/office/2006/metadata/properties" ma:root="true" ma:fieldsID="6c7b9b36a94f4213e5235f8851bcbd9a" ns2:_="" ns3:_="">
    <xsd:import namespace="78fbef2b-ea79-41a1-9651-c56e3f5414e7"/>
    <xsd:import namespace="1cfa8f96-892a-4f27-bb0a-8631ca5745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fbef2b-ea79-41a1-9651-c56e3f5414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63f19c8-c610-41ec-b38a-a5f3effcbbb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fa8f96-892a-4f27-bb0a-8631ca5745c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91a2a6f-4b9f-444f-bf9c-7445e7e2d830}" ma:internalName="TaxCatchAll" ma:showField="CatchAllData" ma:web="1cfa8f96-892a-4f27-bb0a-8631ca5745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2AB78C-0832-4CF5-A9E2-9C862D7FBB10}">
  <ds:schemaRefs>
    <ds:schemaRef ds:uri="http://schemas.microsoft.com/sharepoint/v3/contenttype/forms"/>
  </ds:schemaRefs>
</ds:datastoreItem>
</file>

<file path=customXml/itemProps2.xml><?xml version="1.0" encoding="utf-8"?>
<ds:datastoreItem xmlns:ds="http://schemas.openxmlformats.org/officeDocument/2006/customXml" ds:itemID="{2713205E-B634-4681-B7F8-C7E6886ECC92}">
  <ds:schemaRefs>
    <ds:schemaRef ds:uri="1cfa8f96-892a-4f27-bb0a-8631ca5745ca"/>
    <ds:schemaRef ds:uri="78fbef2b-ea79-41a1-9651-c56e3f5414e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C7FCF20-D957-4F4D-84A3-C653C64BB2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fbef2b-ea79-41a1-9651-c56e3f5414e7"/>
    <ds:schemaRef ds:uri="1cfa8f96-892a-4f27-bb0a-8631ca574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99</TotalTime>
  <Words>2043</Words>
  <Application>Microsoft Office PowerPoint</Application>
  <PresentationFormat>Widescreen</PresentationFormat>
  <Paragraphs>137</Paragraphs>
  <Slides>11</Slides>
  <Notes>11</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Circe Bold</vt:lpstr>
      <vt:lpstr>Wingdings</vt:lpstr>
      <vt:lpstr>1_Office Theme</vt:lpstr>
      <vt:lpstr>5-4 Packet Delivery and Protocols </vt:lpstr>
      <vt:lpstr>Digital Packets</vt:lpstr>
      <vt:lpstr>Digital Packets: Analogy</vt:lpstr>
      <vt:lpstr>Protocols</vt:lpstr>
      <vt:lpstr>Protocols &amp; Ports</vt:lpstr>
      <vt:lpstr>Ports: Physical or Virtual?</vt:lpstr>
      <vt:lpstr>Well Known Protocols and Ports</vt:lpstr>
      <vt:lpstr>TCP - Transmission Control Protocol</vt:lpstr>
      <vt:lpstr>TCP – Connection-Oriented</vt:lpstr>
      <vt:lpstr>UDP - User Datagram Protocol </vt:lpstr>
      <vt:lpstr>Wrapping It All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Floyd</dc:creator>
  <cp:lastModifiedBy>Kendra Evensvold</cp:lastModifiedBy>
  <cp:revision>44</cp:revision>
  <dcterms:created xsi:type="dcterms:W3CDTF">2019-04-17T19:12:48Z</dcterms:created>
  <dcterms:modified xsi:type="dcterms:W3CDTF">2026-03-17T14:51:42Z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0x010100BCC5BAD48BCC5C4AA414F1510DEA3D7D</vt:lpwstr>
  </property>
  <property fmtid="{D5CDD505-2E9C-101B-9397-08002B2CF9AE}" pid="3" name="Order">
    <vt:r8>4048600</vt:r8>
  </property>
  <property fmtid="{D5CDD505-2E9C-101B-9397-08002B2CF9AE}" pid="4" name="MediaServiceImageTags">
    <vt:lpwstr/>
  </property>
</Properties>
</file>