
<file path=[Content_Types].xml><?xml version="1.0" encoding="utf-8"?>
<Types xmlns="http://schemas.openxmlformats.org/package/2006/content-types">
  <Default Extension="gif" ContentType="image/gif"/>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notesSlides/notesSlide12.xml" ContentType="application/vnd.openxmlformats-officedocument.presentationml.notesSlide+xml"/>
  <Override PartName="/ppt/tags/tag29.xml" ContentType="application/vnd.openxmlformats-officedocument.presentationml.tags+xml"/>
  <Override PartName="/ppt/notesSlides/notesSlide13.xml" ContentType="application/vnd.openxmlformats-officedocument.presentationml.notesSlide+xml"/>
  <Override PartName="/ppt/tags/tag30.xml" ContentType="application/vnd.openxmlformats-officedocument.presentationml.tags+xml"/>
  <Override PartName="/ppt/notesSlides/notesSlide14.xml" ContentType="application/vnd.openxmlformats-officedocument.presentationml.notesSlide+xml"/>
  <Override PartName="/ppt/tags/tag31.xml" ContentType="application/vnd.openxmlformats-officedocument.presentationml.tags+xml"/>
  <Override PartName="/ppt/notesSlides/notesSlide15.xml" ContentType="application/vnd.openxmlformats-officedocument.presentationml.notesSlide+xml"/>
  <Override PartName="/ppt/tags/tag32.xml" ContentType="application/vnd.openxmlformats-officedocument.presentationml.tags+xml"/>
  <Override PartName="/ppt/notesSlides/notesSlide16.xml" ContentType="application/vnd.openxmlformats-officedocument.presentationml.notesSlide+xml"/>
  <Override PartName="/ppt/tags/tag33.xml" ContentType="application/vnd.openxmlformats-officedocument.presentationml.tags+xml"/>
  <Override PartName="/ppt/notesSlides/notesSlide17.xml" ContentType="application/vnd.openxmlformats-officedocument.presentationml.notesSlide+xml"/>
  <Override PartName="/ppt/tags/tag34.xml" ContentType="application/vnd.openxmlformats-officedocument.presentationml.tags+xml"/>
  <Override PartName="/ppt/notesSlides/notesSlide18.xml" ContentType="application/vnd.openxmlformats-officedocument.presentationml.notesSlide+xml"/>
  <Override PartName="/ppt/tags/tag35.xml" ContentType="application/vnd.openxmlformats-officedocument.presentationml.tags+xml"/>
  <Override PartName="/ppt/notesSlides/notesSlide19.xml" ContentType="application/vnd.openxmlformats-officedocument.presentationml.notesSlide+xml"/>
  <Override PartName="/ppt/tags/tag36.xml" ContentType="application/vnd.openxmlformats-officedocument.presentationml.tags+xml"/>
  <Override PartName="/ppt/notesSlides/notesSlide20.xml" ContentType="application/vnd.openxmlformats-officedocument.presentationml.notesSlide+xml"/>
  <Override PartName="/ppt/tags/tag37.xml" ContentType="application/vnd.openxmlformats-officedocument.presentationml.tags+xml"/>
  <Override PartName="/ppt/notesSlides/notesSlide21.xml" ContentType="application/vnd.openxmlformats-officedocument.presentationml.notesSlide+xml"/>
  <Override PartName="/ppt/tags/tag38.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27"/>
  </p:notesMasterIdLst>
  <p:handoutMasterIdLst>
    <p:handoutMasterId r:id="rId28"/>
  </p:handoutMasterIdLst>
  <p:sldIdLst>
    <p:sldId id="257" r:id="rId2"/>
    <p:sldId id="258" r:id="rId3"/>
    <p:sldId id="259" r:id="rId4"/>
    <p:sldId id="266" r:id="rId5"/>
    <p:sldId id="269" r:id="rId6"/>
    <p:sldId id="268" r:id="rId7"/>
    <p:sldId id="267" r:id="rId8"/>
    <p:sldId id="265" r:id="rId9"/>
    <p:sldId id="277" r:id="rId10"/>
    <p:sldId id="286" r:id="rId11"/>
    <p:sldId id="282" r:id="rId12"/>
    <p:sldId id="278" r:id="rId13"/>
    <p:sldId id="287" r:id="rId14"/>
    <p:sldId id="288" r:id="rId15"/>
    <p:sldId id="271" r:id="rId16"/>
    <p:sldId id="272" r:id="rId17"/>
    <p:sldId id="262" r:id="rId18"/>
    <p:sldId id="280" r:id="rId19"/>
    <p:sldId id="281" r:id="rId20"/>
    <p:sldId id="274" r:id="rId21"/>
    <p:sldId id="289" r:id="rId22"/>
    <p:sldId id="261" r:id="rId23"/>
    <p:sldId id="275" r:id="rId24"/>
    <p:sldId id="276" r:id="rId25"/>
    <p:sldId id="264" r:id="rId26"/>
  </p:sldIdLst>
  <p:sldSz cx="12192000" cy="6858000"/>
  <p:notesSz cx="6858000" cy="9144000"/>
  <p:custDataLst>
    <p:tags r:id="rId29"/>
  </p:custDataLst>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F7C"/>
    <a:srgbClr val="F2F2F2"/>
    <a:srgbClr val="0098D4"/>
    <a:srgbClr val="003865"/>
    <a:srgbClr val="000000"/>
    <a:srgbClr val="004A78"/>
    <a:srgbClr val="006298"/>
    <a:srgbClr val="FF6300"/>
    <a:srgbClr val="E9255F"/>
    <a:srgbClr val="00B8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C35423-9BB7-6FC5-BA7D-C1043691F1B5}" v="12" dt="2023-04-17T02:17:48.0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08" autoAdjust="0"/>
    <p:restoredTop sz="75817" autoAdjust="0"/>
  </p:normalViewPr>
  <p:slideViewPr>
    <p:cSldViewPr snapToGrid="0" snapToObjects="1">
      <p:cViewPr varScale="1">
        <p:scale>
          <a:sx n="59" d="100"/>
          <a:sy n="59" d="100"/>
        </p:scale>
        <p:origin x="1363" y="5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8" d="100"/>
          <a:sy n="78" d="100"/>
        </p:scale>
        <p:origin x="212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ags" Target="../tags/tag15.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075504" y="8685213"/>
            <a:ext cx="646682" cy="458787"/>
          </a:xfrm>
          <a:prstGeom prst="rect">
            <a:avLst/>
          </a:prstGeom>
        </p:spPr>
        <p:txBody>
          <a:bodyPr vert="horz" lIns="91440" tIns="45720" rIns="91440" bIns="45720" rtlCol="0" anchor="b"/>
          <a:lstStyle>
            <a:lvl1pPr algn="r">
              <a:defRPr sz="1200"/>
            </a:lvl1pPr>
          </a:lstStyle>
          <a:p>
            <a:fld id="{6767803E-66EE-42CE-8DFB-98553954E472}" type="slidenum">
              <a:rPr lang="en-US" sz="1000" smtClean="0">
                <a:solidFill>
                  <a:schemeClr val="bg1">
                    <a:lumMod val="50000"/>
                  </a:schemeClr>
                </a:solidFill>
                <a:latin typeface="Arial" panose="020B0604020202020204" pitchFamily="34" charset="0"/>
                <a:cs typeface="Arial" panose="020B0604020202020204" pitchFamily="34" charset="0"/>
              </a:rPr>
              <a:t>‹#›</a:t>
            </a:fld>
            <a:endParaRPr lang="en-US" sz="1000" dirty="0">
              <a:solidFill>
                <a:schemeClr val="bg1">
                  <a:lumMod val="50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55392BA-16D5-4BCB-8BB3-D7B53B67DB8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74311" y="155512"/>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947FD3A-2300-48D5-81E3-9406328116EE}"/>
              </a:ext>
            </a:extLst>
          </p:cNvPr>
          <p:cNvSpPr txBox="1"/>
          <p:nvPr/>
        </p:nvSpPr>
        <p:spPr>
          <a:xfrm>
            <a:off x="135896" y="8922557"/>
            <a:ext cx="6262949" cy="200055"/>
          </a:xfrm>
          <a:prstGeom prst="rect">
            <a:avLst/>
          </a:prstGeom>
          <a:noFill/>
        </p:spPr>
        <p:txBody>
          <a:bodyPr wrap="square" rtlCol="0">
            <a:spAutoFit/>
          </a:bodyPr>
          <a:lstStyle/>
          <a:p>
            <a:pPr algn="ctr"/>
            <a:r>
              <a:rPr lang="en-US" sz="700" dirty="0">
                <a:solidFill>
                  <a:schemeClr val="bg1">
                    <a:lumMod val="50000"/>
                  </a:schemeClr>
                </a:solidFill>
                <a:latin typeface="Arial" panose="020B0604020202020204" pitchFamily="34" charset="0"/>
                <a:cs typeface="Arial" panose="020B0604020202020204" pitchFamily="34" charset="0"/>
              </a:rPr>
              <a:t>©2019</a:t>
            </a:r>
            <a:r>
              <a:rPr lang="en-US" sz="700" baseline="0" dirty="0">
                <a:solidFill>
                  <a:schemeClr val="bg1">
                    <a:lumMod val="50000"/>
                  </a:schemeClr>
                </a:solidFill>
                <a:latin typeface="Arial" panose="020B0604020202020204" pitchFamily="34" charset="0"/>
                <a:cs typeface="Arial" panose="020B0604020202020204" pitchFamily="34" charset="0"/>
              </a:rPr>
              <a:t> </a:t>
            </a:r>
            <a:r>
              <a:rPr lang="en-US" sz="700" dirty="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 a publicly accessible website, in whole or in part.</a:t>
            </a:r>
          </a:p>
        </p:txBody>
      </p:sp>
    </p:spTree>
    <p:custDataLst>
      <p:tags r:id="rId2"/>
    </p:custDataLst>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630237"/>
            <a:ext cx="3778647" cy="2125489"/>
          </a:xfrm>
          <a:prstGeom prst="rect">
            <a:avLst/>
          </a:prstGeom>
          <a:noFill/>
          <a:ln w="12700">
            <a:solidFill>
              <a:schemeClr val="bg1">
                <a:lumMod val="65000"/>
              </a:schemeClr>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2993721"/>
            <a:ext cx="5486400" cy="5520042"/>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6063017" y="8685213"/>
            <a:ext cx="684212" cy="458787"/>
          </a:xfrm>
          <a:prstGeom prst="rect">
            <a:avLst/>
          </a:prstGeom>
        </p:spPr>
        <p:txBody>
          <a:bodyPr vert="horz" lIns="91440" tIns="45720" rIns="91440" bIns="45720" rtlCol="0" anchor="b"/>
          <a:lstStyle>
            <a:lvl1pPr algn="r" eaLnBrk="1" fontAlgn="auto" hangingPunct="1">
              <a:spcBef>
                <a:spcPts val="0"/>
              </a:spcBef>
              <a:spcAft>
                <a:spcPts val="0"/>
              </a:spcAft>
              <a:defRPr sz="1000">
                <a:solidFill>
                  <a:schemeClr val="bg1">
                    <a:lumMod val="50000"/>
                  </a:schemeClr>
                </a:solidFill>
                <a:latin typeface="Arial" panose="020B0604020202020204" pitchFamily="34" charset="0"/>
                <a:cs typeface="Arial" panose="020B0604020202020204" pitchFamily="34" charset="0"/>
              </a:defRPr>
            </a:lvl1pPr>
          </a:lstStyle>
          <a:p>
            <a:pPr>
              <a:defRPr/>
            </a:pPr>
            <a:fld id="{91CAE60C-72A0-D14D-8733-C13212F694AD}" type="slidenum">
              <a:rPr lang="en-US" smtClean="0"/>
              <a:pPr>
                <a:defRPr/>
              </a:pPr>
              <a:t>‹#›</a:t>
            </a:fld>
            <a:endParaRPr lang="en-US" dirty="0"/>
          </a:p>
        </p:txBody>
      </p:sp>
      <p:pic>
        <p:nvPicPr>
          <p:cNvPr id="8" name="Picture 7">
            <a:extLst>
              <a:ext uri="{FF2B5EF4-FFF2-40B4-BE49-F238E27FC236}">
                <a16:creationId xmlns:a16="http://schemas.microsoft.com/office/drawing/2014/main" id="{A75DDB2F-32A5-4136-BC2E-0D7E0518B4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4311" y="155512"/>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037E5B37-4A58-4B32-B9B0-D824A69A3D97}"/>
              </a:ext>
            </a:extLst>
          </p:cNvPr>
          <p:cNvSpPr txBox="1"/>
          <p:nvPr/>
        </p:nvSpPr>
        <p:spPr>
          <a:xfrm>
            <a:off x="135896" y="8922557"/>
            <a:ext cx="6262949" cy="200055"/>
          </a:xfrm>
          <a:prstGeom prst="rect">
            <a:avLst/>
          </a:prstGeom>
          <a:noFill/>
        </p:spPr>
        <p:txBody>
          <a:bodyPr wrap="square" rtlCol="0">
            <a:spAutoFit/>
          </a:bodyPr>
          <a:lstStyle/>
          <a:p>
            <a:pPr algn="ctr"/>
            <a:r>
              <a:rPr lang="en-US" sz="700" dirty="0">
                <a:solidFill>
                  <a:schemeClr val="bg1">
                    <a:lumMod val="50000"/>
                  </a:schemeClr>
                </a:solidFill>
                <a:latin typeface="Arial" panose="020B0604020202020204" pitchFamily="34" charset="0"/>
                <a:cs typeface="Arial" panose="020B0604020202020204" pitchFamily="34" charset="0"/>
              </a:rPr>
              <a:t>©2019</a:t>
            </a:r>
            <a:r>
              <a:rPr lang="en-US" sz="700" baseline="0" dirty="0">
                <a:solidFill>
                  <a:schemeClr val="bg1">
                    <a:lumMod val="50000"/>
                  </a:schemeClr>
                </a:solidFill>
                <a:latin typeface="Arial" panose="020B0604020202020204" pitchFamily="34" charset="0"/>
                <a:cs typeface="Arial" panose="020B0604020202020204" pitchFamily="34" charset="0"/>
              </a:rPr>
              <a:t> </a:t>
            </a:r>
            <a:r>
              <a:rPr lang="en-US" sz="700" dirty="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 a publicly accessible website, in whole or in part.</a:t>
            </a:r>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225425" indent="-225425"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688975" indent="-225425"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139825" indent="-225425" algn="l" rtl="0" eaLnBrk="0" fontAlgn="base" hangingPunct="0">
      <a:spcBef>
        <a:spcPct val="30000"/>
      </a:spcBef>
      <a:spcAft>
        <a:spcPct val="0"/>
      </a:spcAft>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4pPr>
    <a:lvl5pPr marL="1603375" indent="-225425" algn="l" rtl="0" eaLnBrk="0" fontAlgn="base" hangingPunct="0">
      <a:spcBef>
        <a:spcPct val="30000"/>
      </a:spcBef>
      <a:spcAft>
        <a:spcPct val="0"/>
      </a:spcAft>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1075862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11</a:t>
            </a:fld>
            <a:endParaRPr lang="en-US" dirty="0"/>
          </a:p>
        </p:txBody>
      </p:sp>
    </p:spTree>
    <p:extLst>
      <p:ext uri="{BB962C8B-B14F-4D97-AF65-F5344CB8AC3E}">
        <p14:creationId xmlns:p14="http://schemas.microsoft.com/office/powerpoint/2010/main" val="2738975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12</a:t>
            </a:fld>
            <a:endParaRPr lang="en-US" dirty="0"/>
          </a:p>
        </p:txBody>
      </p:sp>
    </p:spTree>
    <p:extLst>
      <p:ext uri="{BB962C8B-B14F-4D97-AF65-F5344CB8AC3E}">
        <p14:creationId xmlns:p14="http://schemas.microsoft.com/office/powerpoint/2010/main" val="4068507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13</a:t>
            </a:fld>
            <a:endParaRPr lang="en-US" dirty="0"/>
          </a:p>
        </p:txBody>
      </p:sp>
    </p:spTree>
    <p:extLst>
      <p:ext uri="{BB962C8B-B14F-4D97-AF65-F5344CB8AC3E}">
        <p14:creationId xmlns:p14="http://schemas.microsoft.com/office/powerpoint/2010/main" val="1601482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15</a:t>
            </a:fld>
            <a:endParaRPr lang="en-US" dirty="0"/>
          </a:p>
        </p:txBody>
      </p:sp>
    </p:spTree>
    <p:extLst>
      <p:ext uri="{BB962C8B-B14F-4D97-AF65-F5344CB8AC3E}">
        <p14:creationId xmlns:p14="http://schemas.microsoft.com/office/powerpoint/2010/main" val="3935344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r>
              <a:rPr lang="en-US" dirty="0"/>
              <a:t>A team consists of three roles, and each role has a different level of permissions for what it is allowed to do within the team.</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16</a:t>
            </a:fld>
            <a:endParaRPr lang="en-US" dirty="0"/>
          </a:p>
        </p:txBody>
      </p:sp>
    </p:spTree>
    <p:extLst>
      <p:ext uri="{BB962C8B-B14F-4D97-AF65-F5344CB8AC3E}">
        <p14:creationId xmlns:p14="http://schemas.microsoft.com/office/powerpoint/2010/main" val="747907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17</a:t>
            </a:fld>
            <a:endParaRPr lang="en-US" dirty="0"/>
          </a:p>
        </p:txBody>
      </p:sp>
    </p:spTree>
    <p:extLst>
      <p:ext uri="{BB962C8B-B14F-4D97-AF65-F5344CB8AC3E}">
        <p14:creationId xmlns:p14="http://schemas.microsoft.com/office/powerpoint/2010/main" val="296138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18</a:t>
            </a:fld>
            <a:endParaRPr lang="en-US" dirty="0"/>
          </a:p>
        </p:txBody>
      </p:sp>
    </p:spTree>
    <p:extLst>
      <p:ext uri="{BB962C8B-B14F-4D97-AF65-F5344CB8AC3E}">
        <p14:creationId xmlns:p14="http://schemas.microsoft.com/office/powerpoint/2010/main" val="3321176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r>
              <a:rPr lang="en-US" dirty="0"/>
              <a:t>When you first create a team, the General channel is displayed and </a:t>
            </a:r>
            <a:r>
              <a:rPr lang="en-US" b="1" dirty="0"/>
              <a:t>Posts</a:t>
            </a:r>
            <a:r>
              <a:rPr lang="en-US" dirty="0"/>
              <a:t> is the first tab you see within the channel. Think of Posts as one large group </a:t>
            </a:r>
            <a:r>
              <a:rPr lang="en-US" b="1" dirty="0"/>
              <a:t>threaded discussion </a:t>
            </a:r>
            <a:r>
              <a:rPr lang="en-US" dirty="0"/>
              <a:t>with text, emojis, files, stickers, YouTube videos, prerecorded videos, and more.</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19</a:t>
            </a:fld>
            <a:endParaRPr lang="en-US" dirty="0"/>
          </a:p>
        </p:txBody>
      </p:sp>
    </p:spTree>
    <p:extLst>
      <p:ext uri="{BB962C8B-B14F-4D97-AF65-F5344CB8AC3E}">
        <p14:creationId xmlns:p14="http://schemas.microsoft.com/office/powerpoint/2010/main" val="2451350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r>
              <a:rPr lang="en-US" dirty="0"/>
              <a:t>Microsoft Teams is a complex communication and collaboration tool, but it still has features that you find in most messaging apps, such as emojis, GIFs (animated clips), and stickers. An emoji can help you accurately articulate your words both personally and professionally.</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20</a:t>
            </a:fld>
            <a:endParaRPr lang="en-US" dirty="0"/>
          </a:p>
        </p:txBody>
      </p:sp>
    </p:spTree>
    <p:extLst>
      <p:ext uri="{BB962C8B-B14F-4D97-AF65-F5344CB8AC3E}">
        <p14:creationId xmlns:p14="http://schemas.microsoft.com/office/powerpoint/2010/main" val="1070543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r>
              <a:rPr lang="en-US" dirty="0"/>
              <a:t>Microsoft Teams is a great platform for communicating with colleagues in real time and sharing files without needing to stop and open an email message to attach a file. You can upload, share, and collaborate with files.</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22</a:t>
            </a:fld>
            <a:endParaRPr lang="en-US" dirty="0"/>
          </a:p>
        </p:txBody>
      </p:sp>
    </p:spTree>
    <p:extLst>
      <p:ext uri="{BB962C8B-B14F-4D97-AF65-F5344CB8AC3E}">
        <p14:creationId xmlns:p14="http://schemas.microsoft.com/office/powerpoint/2010/main" val="3122069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a:t>
            </a:fld>
            <a:endParaRPr lang="en-US" dirty="0"/>
          </a:p>
        </p:txBody>
      </p:sp>
    </p:spTree>
    <p:extLst>
      <p:ext uri="{BB962C8B-B14F-4D97-AF65-F5344CB8AC3E}">
        <p14:creationId xmlns:p14="http://schemas.microsoft.com/office/powerpoint/2010/main" val="2848680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23</a:t>
            </a:fld>
            <a:endParaRPr lang="en-US" dirty="0"/>
          </a:p>
        </p:txBody>
      </p:sp>
    </p:spTree>
    <p:extLst>
      <p:ext uri="{BB962C8B-B14F-4D97-AF65-F5344CB8AC3E}">
        <p14:creationId xmlns:p14="http://schemas.microsoft.com/office/powerpoint/2010/main" val="808135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24</a:t>
            </a:fld>
            <a:endParaRPr lang="en-US" dirty="0"/>
          </a:p>
        </p:txBody>
      </p:sp>
    </p:spTree>
    <p:extLst>
      <p:ext uri="{BB962C8B-B14F-4D97-AF65-F5344CB8AC3E}">
        <p14:creationId xmlns:p14="http://schemas.microsoft.com/office/powerpoint/2010/main" val="2734412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a:t>
            </a:fld>
            <a:endParaRPr lang="en-US" dirty="0"/>
          </a:p>
        </p:txBody>
      </p:sp>
    </p:spTree>
    <p:extLst>
      <p:ext uri="{BB962C8B-B14F-4D97-AF65-F5344CB8AC3E}">
        <p14:creationId xmlns:p14="http://schemas.microsoft.com/office/powerpoint/2010/main" val="2452329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r>
              <a:rPr lang="en-US" dirty="0"/>
              <a:t>Microsoft Teams is part of a Microsoft 365 subscription.</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a:t>
            </a:fld>
            <a:endParaRPr lang="en-US" dirty="0"/>
          </a:p>
        </p:txBody>
      </p:sp>
    </p:spTree>
    <p:extLst>
      <p:ext uri="{BB962C8B-B14F-4D97-AF65-F5344CB8AC3E}">
        <p14:creationId xmlns:p14="http://schemas.microsoft.com/office/powerpoint/2010/main" val="636058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5</a:t>
            </a:fld>
            <a:endParaRPr lang="en-US" dirty="0"/>
          </a:p>
        </p:txBody>
      </p:sp>
    </p:spTree>
    <p:extLst>
      <p:ext uri="{BB962C8B-B14F-4D97-AF65-F5344CB8AC3E}">
        <p14:creationId xmlns:p14="http://schemas.microsoft.com/office/powerpoint/2010/main" val="3267013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7</a:t>
            </a:fld>
            <a:endParaRPr lang="en-US" dirty="0"/>
          </a:p>
        </p:txBody>
      </p:sp>
    </p:spTree>
    <p:extLst>
      <p:ext uri="{BB962C8B-B14F-4D97-AF65-F5344CB8AC3E}">
        <p14:creationId xmlns:p14="http://schemas.microsoft.com/office/powerpoint/2010/main" val="2732221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8</a:t>
            </a:fld>
            <a:endParaRPr lang="en-US" dirty="0"/>
          </a:p>
        </p:txBody>
      </p:sp>
    </p:spTree>
    <p:extLst>
      <p:ext uri="{BB962C8B-B14F-4D97-AF65-F5344CB8AC3E}">
        <p14:creationId xmlns:p14="http://schemas.microsoft.com/office/powerpoint/2010/main" val="1097517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9</a:t>
            </a:fld>
            <a:endParaRPr lang="en-US" dirty="0"/>
          </a:p>
        </p:txBody>
      </p:sp>
    </p:spTree>
    <p:extLst>
      <p:ext uri="{BB962C8B-B14F-4D97-AF65-F5344CB8AC3E}">
        <p14:creationId xmlns:p14="http://schemas.microsoft.com/office/powerpoint/2010/main" val="1221425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10</a:t>
            </a:fld>
            <a:endParaRPr lang="en-US" dirty="0"/>
          </a:p>
        </p:txBody>
      </p:sp>
    </p:spTree>
    <p:extLst>
      <p:ext uri="{BB962C8B-B14F-4D97-AF65-F5344CB8AC3E}">
        <p14:creationId xmlns:p14="http://schemas.microsoft.com/office/powerpoint/2010/main" val="9495135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First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D23111E-2710-4C1A-A7DB-CE3FE7C03336}"/>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14068"/>
            <a:ext cx="12192000" cy="6858000"/>
          </a:xfrm>
          <a:prstGeom prst="rect">
            <a:avLst/>
          </a:prstGeom>
        </p:spPr>
      </p:pic>
      <p:sp>
        <p:nvSpPr>
          <p:cNvPr id="2" name="Title"/>
          <p:cNvSpPr>
            <a:spLocks noGrp="1"/>
          </p:cNvSpPr>
          <p:nvPr>
            <p:ph type="ctrTitle" hasCustomPrompt="1"/>
          </p:nvPr>
        </p:nvSpPr>
        <p:spPr>
          <a:xfrm>
            <a:off x="5646420" y="1168663"/>
            <a:ext cx="6104302" cy="2387600"/>
          </a:xfrm>
        </p:spPr>
        <p:txBody>
          <a:bodyPr anchor="b"/>
          <a:lstStyle>
            <a:lvl1pPr algn="l">
              <a:defRPr sz="4800" baseline="0">
                <a:solidFill>
                  <a:schemeClr val="bg1"/>
                </a:solidFill>
              </a:defRPr>
            </a:lvl1pPr>
          </a:lstStyle>
          <a:p>
            <a:r>
              <a:rPr lang="en-US" dirty="0"/>
              <a:t>Title, #e</a:t>
            </a:r>
          </a:p>
        </p:txBody>
      </p:sp>
      <p:sp>
        <p:nvSpPr>
          <p:cNvPr id="3" name="Subtitle 2"/>
          <p:cNvSpPr>
            <a:spLocks noGrp="1"/>
          </p:cNvSpPr>
          <p:nvPr>
            <p:ph type="subTitle" idx="1" hasCustomPrompt="1"/>
          </p:nvPr>
        </p:nvSpPr>
        <p:spPr>
          <a:xfrm>
            <a:off x="5646420" y="3809720"/>
            <a:ext cx="6104302" cy="1424930"/>
          </a:xfrm>
          <a:noFill/>
        </p:spPr>
        <p:txBody>
          <a:bodyPr anchor="t"/>
          <a:lstStyle>
            <a:lvl1pPr marL="0" indent="0" algn="l">
              <a:lnSpc>
                <a:spcPct val="100000"/>
              </a:lnSpc>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 Chapter Title</a:t>
            </a:r>
          </a:p>
        </p:txBody>
      </p:sp>
      <p:sp>
        <p:nvSpPr>
          <p:cNvPr id="12" name="Picture Placeholder 11">
            <a:extLst>
              <a:ext uri="{FF2B5EF4-FFF2-40B4-BE49-F238E27FC236}">
                <a16:creationId xmlns:a16="http://schemas.microsoft.com/office/drawing/2014/main" id="{7BF6BBBC-452C-48FA-A1E1-E851567E5383}"/>
              </a:ext>
            </a:extLst>
          </p:cNvPr>
          <p:cNvSpPr>
            <a:spLocks noGrp="1"/>
          </p:cNvSpPr>
          <p:nvPr>
            <p:ph type="pic" sz="quarter" idx="11" hasCustomPrompt="1"/>
          </p:nvPr>
        </p:nvSpPr>
        <p:spPr>
          <a:xfrm>
            <a:off x="475250" y="808037"/>
            <a:ext cx="4713288" cy="5241925"/>
          </a:xfrm>
        </p:spPr>
        <p:txBody>
          <a:bodyPr/>
          <a:lstStyle>
            <a:lvl1pPr marL="0" indent="0">
              <a:buNone/>
              <a:defRPr b="0">
                <a:solidFill>
                  <a:schemeClr val="bg1"/>
                </a:solidFill>
              </a:defRPr>
            </a:lvl1pPr>
          </a:lstStyle>
          <a:p>
            <a:r>
              <a:rPr lang="en-US" dirty="0"/>
              <a:t>Add Image Here</a:t>
            </a:r>
          </a:p>
        </p:txBody>
      </p:sp>
      <p:sp>
        <p:nvSpPr>
          <p:cNvPr id="9" name="Slide Number Placeholder 5">
            <a:extLst>
              <a:ext uri="{FF2B5EF4-FFF2-40B4-BE49-F238E27FC236}">
                <a16:creationId xmlns:a16="http://schemas.microsoft.com/office/drawing/2014/main" id="{6B326DFF-C872-4426-8563-39BC58624663}"/>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1"/>
                </a:solidFill>
                <a:latin typeface="+mn-lt"/>
              </a:rPr>
              <a:pPr/>
              <a:t>‹#›</a:t>
            </a:fld>
            <a:endParaRPr lang="en-US" sz="1100" dirty="0">
              <a:solidFill>
                <a:schemeClr val="bg1"/>
              </a:solidFill>
              <a:latin typeface="+mn-lt"/>
            </a:endParaRPr>
          </a:p>
        </p:txBody>
      </p:sp>
      <p:pic>
        <p:nvPicPr>
          <p:cNvPr id="21" name="Picture 20">
            <a:extLst>
              <a:ext uri="{FF2B5EF4-FFF2-40B4-BE49-F238E27FC236}">
                <a16:creationId xmlns:a16="http://schemas.microsoft.com/office/drawing/2014/main" id="{FDE6C580-026E-426D-A0EE-BDE15B891A0A}"/>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3087" y="6223885"/>
            <a:ext cx="1820281" cy="610675"/>
          </a:xfrm>
          <a:prstGeom prst="rect">
            <a:avLst/>
          </a:prstGeom>
        </p:spPr>
      </p:pic>
    </p:spTree>
    <p:custDataLst>
      <p:tags r:id="rId1"/>
    </p:custDataLst>
    <p:extLst>
      <p:ext uri="{BB962C8B-B14F-4D97-AF65-F5344CB8AC3E}">
        <p14:creationId xmlns:p14="http://schemas.microsoft.com/office/powerpoint/2010/main" val="2170826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Imag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2045728"/>
          </a:xfrm>
        </p:spPr>
        <p:txBody>
          <a:bodyPr/>
          <a:lstStyle>
            <a:lvl1pPr>
              <a:spcAft>
                <a:spcPts val="800"/>
              </a:spcAft>
              <a:defRPr sz="2400" b="0"/>
            </a:lvl1pPr>
            <a:lvl2pPr>
              <a:spcAft>
                <a:spcPts val="800"/>
              </a:spcAft>
              <a:defRPr sz="2400" b="0"/>
            </a:lvl2pPr>
            <a:lvl3pPr>
              <a:spcAft>
                <a:spcPts val="800"/>
              </a:spcAft>
              <a:defRPr sz="2400" b="0"/>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6" name="Content Placeholder Bottom">
            <a:extLst>
              <a:ext uri="{FF2B5EF4-FFF2-40B4-BE49-F238E27FC236}">
                <a16:creationId xmlns:a16="http://schemas.microsoft.com/office/drawing/2014/main" id="{4003AB72-C071-4875-8D31-00FB47092143}"/>
              </a:ext>
            </a:extLst>
          </p:cNvPr>
          <p:cNvSpPr>
            <a:spLocks noGrp="1"/>
          </p:cNvSpPr>
          <p:nvPr>
            <p:ph sz="half" idx="15" hasCustomPrompt="1"/>
          </p:nvPr>
        </p:nvSpPr>
        <p:spPr>
          <a:xfrm>
            <a:off x="3624199" y="4136860"/>
            <a:ext cx="8090957" cy="2045728"/>
          </a:xfrm>
        </p:spPr>
        <p:txBody>
          <a:bodyPr/>
          <a:lstStyle>
            <a:lvl1pPr>
              <a:spcAft>
                <a:spcPts val="800"/>
              </a:spcAft>
              <a:defRPr sz="2400" b="0"/>
            </a:lvl1pPr>
            <a:lvl2pPr>
              <a:spcAft>
                <a:spcPts val="800"/>
              </a:spcAft>
              <a:defRPr sz="2400" b="0"/>
            </a:lvl2pPr>
            <a:lvl3pPr>
              <a:spcAft>
                <a:spcPts val="800"/>
              </a:spcAft>
              <a:defRPr sz="2400" b="0"/>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272865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Imag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1217447"/>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14" name="Image Placeholder 2">
            <a:extLst>
              <a:ext uri="{FF2B5EF4-FFF2-40B4-BE49-F238E27FC236}">
                <a16:creationId xmlns:a16="http://schemas.microsoft.com/office/drawing/2014/main" id="{329BB347-70F5-49B3-A1D7-9C05C8ED5028}"/>
              </a:ext>
            </a:extLst>
          </p:cNvPr>
          <p:cNvSpPr>
            <a:spLocks noGrp="1"/>
          </p:cNvSpPr>
          <p:nvPr>
            <p:ph sz="half" idx="14" hasCustomPrompt="1"/>
          </p:nvPr>
        </p:nvSpPr>
        <p:spPr>
          <a:xfrm>
            <a:off x="479343" y="3207219"/>
            <a:ext cx="2875957" cy="121744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5" name="Content Placeholder Middle">
            <a:extLst>
              <a:ext uri="{FF2B5EF4-FFF2-40B4-BE49-F238E27FC236}">
                <a16:creationId xmlns:a16="http://schemas.microsoft.com/office/drawing/2014/main" id="{E344C337-1A6E-4BE6-8E9E-7076FBBEEFAC}"/>
              </a:ext>
            </a:extLst>
          </p:cNvPr>
          <p:cNvSpPr>
            <a:spLocks noGrp="1"/>
          </p:cNvSpPr>
          <p:nvPr>
            <p:ph sz="half" idx="15" hasCustomPrompt="1"/>
          </p:nvPr>
        </p:nvSpPr>
        <p:spPr>
          <a:xfrm>
            <a:off x="3626700" y="3207216"/>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16" name="Image Placeholder 3">
            <a:extLst>
              <a:ext uri="{FF2B5EF4-FFF2-40B4-BE49-F238E27FC236}">
                <a16:creationId xmlns:a16="http://schemas.microsoft.com/office/drawing/2014/main" id="{A70ED764-0931-4273-A125-CE2D6E0F8A8D}"/>
              </a:ext>
            </a:extLst>
          </p:cNvPr>
          <p:cNvSpPr>
            <a:spLocks noGrp="1"/>
          </p:cNvSpPr>
          <p:nvPr>
            <p:ph sz="half" idx="16" hasCustomPrompt="1"/>
          </p:nvPr>
        </p:nvSpPr>
        <p:spPr>
          <a:xfrm>
            <a:off x="479343" y="4631282"/>
            <a:ext cx="2875957" cy="1217447"/>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7" name="Content Placeholder Bottom">
            <a:extLst>
              <a:ext uri="{FF2B5EF4-FFF2-40B4-BE49-F238E27FC236}">
                <a16:creationId xmlns:a16="http://schemas.microsoft.com/office/drawing/2014/main" id="{1A924411-097F-4689-AC4D-9173B40A69F2}"/>
              </a:ext>
            </a:extLst>
          </p:cNvPr>
          <p:cNvSpPr>
            <a:spLocks noGrp="1"/>
          </p:cNvSpPr>
          <p:nvPr>
            <p:ph sz="half" idx="17" hasCustomPrompt="1"/>
          </p:nvPr>
        </p:nvSpPr>
        <p:spPr>
          <a:xfrm>
            <a:off x="3626700" y="4631279"/>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95082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Image/Four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899814"/>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1"/>
          <p:cNvSpPr>
            <a:spLocks noGrp="1"/>
          </p:cNvSpPr>
          <p:nvPr>
            <p:ph sz="half" idx="2" hasCustomPrompt="1"/>
          </p:nvPr>
        </p:nvSpPr>
        <p:spPr>
          <a:xfrm>
            <a:off x="3624200" y="182562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0" name="Image Placeholder 2">
            <a:extLst>
              <a:ext uri="{FF2B5EF4-FFF2-40B4-BE49-F238E27FC236}">
                <a16:creationId xmlns:a16="http://schemas.microsoft.com/office/drawing/2014/main" id="{02C25FD2-E251-4DC4-8F30-3EDA9A61D7DC}"/>
              </a:ext>
            </a:extLst>
          </p:cNvPr>
          <p:cNvSpPr>
            <a:spLocks noGrp="1"/>
          </p:cNvSpPr>
          <p:nvPr>
            <p:ph sz="half" idx="14" hasCustomPrompt="1"/>
          </p:nvPr>
        </p:nvSpPr>
        <p:spPr>
          <a:xfrm>
            <a:off x="476843" y="2941438"/>
            <a:ext cx="2875957" cy="899814"/>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1" name="Content Placeholder 2">
            <a:extLst>
              <a:ext uri="{FF2B5EF4-FFF2-40B4-BE49-F238E27FC236}">
                <a16:creationId xmlns:a16="http://schemas.microsoft.com/office/drawing/2014/main" id="{6FFE322F-E595-4582-997C-0A06F238C8D3}"/>
              </a:ext>
            </a:extLst>
          </p:cNvPr>
          <p:cNvSpPr>
            <a:spLocks noGrp="1"/>
          </p:cNvSpPr>
          <p:nvPr>
            <p:ph sz="half" idx="15" hasCustomPrompt="1"/>
          </p:nvPr>
        </p:nvSpPr>
        <p:spPr>
          <a:xfrm>
            <a:off x="3624200" y="294143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2" name="Image Placeholder 3">
            <a:extLst>
              <a:ext uri="{FF2B5EF4-FFF2-40B4-BE49-F238E27FC236}">
                <a16:creationId xmlns:a16="http://schemas.microsoft.com/office/drawing/2014/main" id="{647E63CA-E745-4DE2-B25A-D398F113EFA6}"/>
              </a:ext>
            </a:extLst>
          </p:cNvPr>
          <p:cNvSpPr>
            <a:spLocks noGrp="1"/>
          </p:cNvSpPr>
          <p:nvPr>
            <p:ph sz="half" idx="16" hasCustomPrompt="1"/>
          </p:nvPr>
        </p:nvSpPr>
        <p:spPr>
          <a:xfrm>
            <a:off x="480444" y="4065961"/>
            <a:ext cx="2875957" cy="899814"/>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3" name="Content Placeholder 3">
            <a:extLst>
              <a:ext uri="{FF2B5EF4-FFF2-40B4-BE49-F238E27FC236}">
                <a16:creationId xmlns:a16="http://schemas.microsoft.com/office/drawing/2014/main" id="{EFE66096-5B65-4DD6-9AD6-9E55675E34CD}"/>
              </a:ext>
            </a:extLst>
          </p:cNvPr>
          <p:cNvSpPr>
            <a:spLocks noGrp="1"/>
          </p:cNvSpPr>
          <p:nvPr>
            <p:ph sz="half" idx="17" hasCustomPrompt="1"/>
          </p:nvPr>
        </p:nvSpPr>
        <p:spPr>
          <a:xfrm>
            <a:off x="3627801" y="406595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4" name="Image Placeholder 4">
            <a:extLst>
              <a:ext uri="{FF2B5EF4-FFF2-40B4-BE49-F238E27FC236}">
                <a16:creationId xmlns:a16="http://schemas.microsoft.com/office/drawing/2014/main" id="{765390A9-B975-43C8-86E6-45E636A649C5}"/>
              </a:ext>
            </a:extLst>
          </p:cNvPr>
          <p:cNvSpPr>
            <a:spLocks noGrp="1"/>
          </p:cNvSpPr>
          <p:nvPr>
            <p:ph sz="half" idx="18" hasCustomPrompt="1"/>
          </p:nvPr>
        </p:nvSpPr>
        <p:spPr>
          <a:xfrm>
            <a:off x="480444" y="5181771"/>
            <a:ext cx="2875957" cy="899814"/>
          </a:xfrm>
        </p:spPr>
        <p:txBody>
          <a:bodyPr/>
          <a:lstStyle>
            <a:lvl1pPr marL="0" indent="0" algn="l">
              <a:buNone/>
              <a:defRPr/>
            </a:lvl1pPr>
            <a:lvl2pPr marL="457200" indent="0">
              <a:buNone/>
              <a:defRPr/>
            </a:lvl2pPr>
            <a:lvl3pPr marL="914400" indent="0">
              <a:buNone/>
              <a:defRPr/>
            </a:lvl3pPr>
          </a:lstStyle>
          <a:p>
            <a:pPr lvl="0"/>
            <a:r>
              <a:rPr lang="en-US" dirty="0"/>
              <a:t>Image 4</a:t>
            </a:r>
          </a:p>
        </p:txBody>
      </p:sp>
      <p:sp>
        <p:nvSpPr>
          <p:cNvPr id="15" name="Content Placeholder 4">
            <a:extLst>
              <a:ext uri="{FF2B5EF4-FFF2-40B4-BE49-F238E27FC236}">
                <a16:creationId xmlns:a16="http://schemas.microsoft.com/office/drawing/2014/main" id="{04B6F74B-2775-4949-A70C-BCBBFE20C3A2}"/>
              </a:ext>
            </a:extLst>
          </p:cNvPr>
          <p:cNvSpPr>
            <a:spLocks noGrp="1"/>
          </p:cNvSpPr>
          <p:nvPr>
            <p:ph sz="half" idx="19" hasCustomPrompt="1"/>
          </p:nvPr>
        </p:nvSpPr>
        <p:spPr>
          <a:xfrm>
            <a:off x="3627801" y="518176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Tree>
    <p:custDataLst>
      <p:tags r:id="rId1"/>
    </p:custDataLst>
    <p:extLst>
      <p:ext uri="{BB962C8B-B14F-4D97-AF65-F5344CB8AC3E}">
        <p14:creationId xmlns:p14="http://schemas.microsoft.com/office/powerpoint/2010/main" val="2645674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3344969-1137-4EAF-AB8A-FDA4F62A617A}"/>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cNvSpPr>
            <a:spLocks noGrp="1"/>
          </p:cNvSpPr>
          <p:nvPr>
            <p:ph type="ctrTitle" hasCustomPrompt="1"/>
          </p:nvPr>
        </p:nvSpPr>
        <p:spPr>
          <a:xfrm>
            <a:off x="914400" y="1153123"/>
            <a:ext cx="10424160" cy="2387600"/>
          </a:xfrm>
        </p:spPr>
        <p:txBody>
          <a:bodyPr anchor="b"/>
          <a:lstStyle>
            <a:lvl1pPr algn="ctr">
              <a:defRPr sz="5400" baseline="0">
                <a:solidFill>
                  <a:schemeClr val="bg1"/>
                </a:solidFill>
              </a:defRPr>
            </a:lvl1pPr>
          </a:lstStyle>
          <a:p>
            <a:r>
              <a:rPr lang="en-US" dirty="0"/>
              <a:t>Unit XX</a:t>
            </a:r>
          </a:p>
        </p:txBody>
      </p:sp>
      <p:sp>
        <p:nvSpPr>
          <p:cNvPr id="3" name="Subtitle 2"/>
          <p:cNvSpPr>
            <a:spLocks noGrp="1"/>
          </p:cNvSpPr>
          <p:nvPr>
            <p:ph type="subTitle" idx="1" hasCustomPrompt="1"/>
          </p:nvPr>
        </p:nvSpPr>
        <p:spPr>
          <a:xfrm>
            <a:off x="914400" y="3809720"/>
            <a:ext cx="10424160" cy="1424930"/>
          </a:xfrm>
          <a:noFill/>
        </p:spPr>
        <p:txBody>
          <a:bodyPr anchor="t"/>
          <a:lstStyle>
            <a:lvl1pPr marL="0" indent="0" algn="ctr">
              <a:lnSpc>
                <a:spcPct val="100000"/>
              </a:lnSpc>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Unit’s Title Here</a:t>
            </a:r>
          </a:p>
        </p:txBody>
      </p:sp>
      <p:pic>
        <p:nvPicPr>
          <p:cNvPr id="17" name="Picture 16">
            <a:extLst>
              <a:ext uri="{FF2B5EF4-FFF2-40B4-BE49-F238E27FC236}">
                <a16:creationId xmlns:a16="http://schemas.microsoft.com/office/drawing/2014/main" id="{EAF0C6CA-9F2E-439D-8A9B-5B8BD35A9360}"/>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3087" y="6223885"/>
            <a:ext cx="1820281" cy="610675"/>
          </a:xfrm>
          <a:prstGeom prst="rect">
            <a:avLst/>
          </a:prstGeom>
        </p:spPr>
      </p:pic>
      <p:sp>
        <p:nvSpPr>
          <p:cNvPr id="15" name="Slide Number Placeholder 5">
            <a:extLst>
              <a:ext uri="{FF2B5EF4-FFF2-40B4-BE49-F238E27FC236}">
                <a16:creationId xmlns:a16="http://schemas.microsoft.com/office/drawing/2014/main" id="{8D6FEA2F-362B-4EAB-BFA4-233A863C0DE7}"/>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1"/>
                </a:solidFill>
                <a:latin typeface="+mn-lt"/>
              </a:rPr>
              <a:pPr/>
              <a:t>‹#›</a:t>
            </a:fld>
            <a:endParaRPr lang="en-US" sz="1100" dirty="0">
              <a:solidFill>
                <a:schemeClr val="bg1"/>
              </a:solidFill>
              <a:latin typeface="+mn-lt"/>
            </a:endParaRPr>
          </a:p>
        </p:txBody>
      </p:sp>
      <p:sp>
        <p:nvSpPr>
          <p:cNvPr id="11" name="Copyright">
            <a:extLst>
              <a:ext uri="{FF2B5EF4-FFF2-40B4-BE49-F238E27FC236}">
                <a16:creationId xmlns:a16="http://schemas.microsoft.com/office/drawing/2014/main" id="{09216FC3-84E9-4B73-9DA8-CF771043770B}"/>
              </a:ext>
              <a:ext uri="{C183D7F6-B498-43B3-948B-1728B52AA6E4}">
                <adec:decorative xmlns:adec="http://schemas.microsoft.com/office/drawing/2017/decorative" val="0"/>
              </a:ext>
            </a:extLst>
          </p:cNvPr>
          <p:cNvSpPr txBox="1"/>
          <p:nvPr userDrawn="1"/>
        </p:nvSpPr>
        <p:spPr>
          <a:xfrm>
            <a:off x="1902691" y="6314136"/>
            <a:ext cx="9435869" cy="430887"/>
          </a:xfrm>
          <a:prstGeom prst="rect">
            <a:avLst/>
          </a:prstGeom>
          <a:noFill/>
        </p:spPr>
        <p:txBody>
          <a:bodyPr wrap="square" rtlCol="0">
            <a:spAutoFit/>
          </a:bodyPr>
          <a:lstStyle/>
          <a:p>
            <a:r>
              <a:rPr lang="en-US" sz="1100" kern="1200" dirty="0">
                <a:solidFill>
                  <a:schemeClr val="bg1"/>
                </a:solidFill>
                <a:latin typeface="+mn-lt"/>
                <a:ea typeface="+mn-ea"/>
                <a:cs typeface="+mn-cs"/>
              </a:rPr>
              <a:t>© 2025 Cengage Learning. All Rights Reserved. May not be copied, scanned, or duplicated, in whole or in part, except for use as permitted in a license distributed with a certain product or service or otherwise on a password-protected website for classroom use.</a:t>
            </a:r>
          </a:p>
        </p:txBody>
      </p:sp>
    </p:spTree>
    <p:custDataLst>
      <p:tags r:id="rId1"/>
    </p:custDataLst>
    <p:extLst>
      <p:ext uri="{BB962C8B-B14F-4D97-AF65-F5344CB8AC3E}">
        <p14:creationId xmlns:p14="http://schemas.microsoft.com/office/powerpoint/2010/main" val="803553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p:cNvSpPr>
            <a:spLocks noGrp="1"/>
          </p:cNvSpPr>
          <p:nvPr>
            <p:ph idx="1" hasCustomPrompt="1"/>
          </p:nvPr>
        </p:nvSpPr>
        <p:spPr/>
        <p:txBody>
          <a:bodyPr/>
          <a:lstStyle>
            <a:lvl1pPr>
              <a:spcAft>
                <a:spcPts val="800"/>
              </a:spcAft>
              <a:defRPr sz="2400"/>
            </a:lvl1pPr>
            <a:lvl2pPr>
              <a:spcAft>
                <a:spcPts val="800"/>
              </a:spcAft>
              <a:defRPr sz="2400" b="0"/>
            </a:lvl2pPr>
            <a:lvl3pPr>
              <a:spcAft>
                <a:spcPts val="800"/>
              </a:spcAft>
              <a:defRPr sz="2400" b="0"/>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3066196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Left"/>
          <p:cNvSpPr>
            <a:spLocks noGrp="1"/>
          </p:cNvSpPr>
          <p:nvPr>
            <p:ph sz="half" idx="1" hasCustomPrompt="1"/>
          </p:nvPr>
        </p:nvSpPr>
        <p:spPr>
          <a:xfrm>
            <a:off x="476843" y="1825625"/>
            <a:ext cx="5542957" cy="4351338"/>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4" name="Content Placeholder Right">
            <a:extLst>
              <a:ext uri="{C183D7F6-B498-43B3-948B-1728B52AA6E4}">
                <adec:decorative xmlns:adec="http://schemas.microsoft.com/office/drawing/2017/decorative" val="1"/>
              </a:ext>
            </a:extLst>
          </p:cNvPr>
          <p:cNvSpPr>
            <a:spLocks noGrp="1"/>
          </p:cNvSpPr>
          <p:nvPr>
            <p:ph sz="half" idx="2" hasCustomPrompt="1"/>
          </p:nvPr>
        </p:nvSpPr>
        <p:spPr>
          <a:xfrm>
            <a:off x="6172200" y="1825625"/>
            <a:ext cx="5542956" cy="4351338"/>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834274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Left"/>
          <p:cNvSpPr>
            <a:spLocks noGrp="1"/>
          </p:cNvSpPr>
          <p:nvPr>
            <p:ph sz="half" idx="1" hasCustomPrompt="1"/>
          </p:nvPr>
        </p:nvSpPr>
        <p:spPr>
          <a:xfrm>
            <a:off x="476844" y="1825625"/>
            <a:ext cx="3344530" cy="4351338"/>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5" name="Content Placeholder Middle">
            <a:extLst>
              <a:ext uri="{FF2B5EF4-FFF2-40B4-BE49-F238E27FC236}">
                <a16:creationId xmlns:a16="http://schemas.microsoft.com/office/drawing/2014/main" id="{1D13BCCE-AB68-426C-9401-BABA201385F3}"/>
              </a:ext>
            </a:extLst>
          </p:cNvPr>
          <p:cNvSpPr>
            <a:spLocks noGrp="1"/>
          </p:cNvSpPr>
          <p:nvPr>
            <p:ph sz="half" idx="10" hasCustomPrompt="1"/>
          </p:nvPr>
        </p:nvSpPr>
        <p:spPr>
          <a:xfrm>
            <a:off x="4423735" y="1829037"/>
            <a:ext cx="3344530" cy="4351338"/>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4" name="Content Placeholder Right"/>
          <p:cNvSpPr>
            <a:spLocks noGrp="1"/>
          </p:cNvSpPr>
          <p:nvPr>
            <p:ph sz="half" idx="2" hasCustomPrompt="1"/>
          </p:nvPr>
        </p:nvSpPr>
        <p:spPr>
          <a:xfrm>
            <a:off x="8370626" y="1825625"/>
            <a:ext cx="3344530" cy="4351338"/>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a:p>
            <a:pPr lvl="2"/>
            <a:endParaRPr lang="en-US" dirty="0"/>
          </a:p>
        </p:txBody>
      </p:sp>
    </p:spTree>
    <p:custDataLst>
      <p:tags r:id="rId1"/>
    </p:custDataLst>
    <p:extLst>
      <p:ext uri="{BB962C8B-B14F-4D97-AF65-F5344CB8AC3E}">
        <p14:creationId xmlns:p14="http://schemas.microsoft.com/office/powerpoint/2010/main" val="148918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8" name="Title"/>
          <p:cNvSpPr>
            <a:spLocks noGrp="1"/>
          </p:cNvSpPr>
          <p:nvPr>
            <p:ph type="title" hasCustomPrompt="1"/>
          </p:nvPr>
        </p:nvSpPr>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8767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2621900"/>
          </a:xfrm>
        </p:spPr>
        <p:txBody>
          <a:bodyPr/>
          <a:lstStyle>
            <a:lvl1pPr>
              <a:spcAft>
                <a:spcPts val="800"/>
              </a:spcAft>
              <a:defRPr sz="2400" b="0"/>
            </a:lvl1pPr>
            <a:lvl2pPr>
              <a:spcAft>
                <a:spcPts val="800"/>
              </a:spcAft>
              <a:defRPr sz="2400" b="0"/>
            </a:lvl2pPr>
            <a:lvl3pPr>
              <a:spcAft>
                <a:spcPts val="800"/>
              </a:spcAft>
              <a:defRPr sz="2400" b="0"/>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10" name="Content Placeholder Bottom"/>
          <p:cNvSpPr>
            <a:spLocks noGrp="1"/>
          </p:cNvSpPr>
          <p:nvPr>
            <p:ph type="body" sz="quarter" idx="13" hasCustomPrompt="1"/>
          </p:nvPr>
        </p:nvSpPr>
        <p:spPr>
          <a:xfrm>
            <a:off x="476844" y="5395327"/>
            <a:ext cx="11241914" cy="951787"/>
          </a:xfrm>
        </p:spPr>
        <p:txBody>
          <a:bodyPr/>
          <a:lstStyle>
            <a:lvl1pPr marL="112713" indent="-112713">
              <a:defRPr sz="900" b="0"/>
            </a:lvl1pPr>
            <a:lvl2pPr marL="336550" indent="-112713">
              <a:defRPr sz="900" b="0"/>
            </a:lvl2pPr>
            <a:lvl3pPr marL="685800" indent="-168275">
              <a:defRPr sz="900" b="0"/>
            </a:lvl3pPr>
            <a:lvl4pPr>
              <a:defRPr sz="900" b="0"/>
            </a:lvl4pPr>
            <a:lvl5pPr>
              <a:defRPr sz="900" b="0"/>
            </a:lvl5pPr>
          </a:lstStyle>
          <a:p>
            <a:pPr lvl="0"/>
            <a:r>
              <a:rPr lang="en-US" dirty="0"/>
              <a:t>Click to edit Master text styles</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380733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Subtitle/Images">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76843" y="475488"/>
            <a:ext cx="11241915" cy="1071533"/>
          </a:xfrm>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5769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1505492"/>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6" name="Content Placeholder 1">
            <a:extLst>
              <a:ext uri="{FF2B5EF4-FFF2-40B4-BE49-F238E27FC236}">
                <a16:creationId xmlns:a16="http://schemas.microsoft.com/office/drawing/2014/main" id="{B7E0CC24-A3CA-45F3-BF2B-B8EB09000563}"/>
              </a:ext>
            </a:extLst>
          </p:cNvPr>
          <p:cNvSpPr>
            <a:spLocks noGrp="1"/>
          </p:cNvSpPr>
          <p:nvPr>
            <p:ph idx="10" hasCustomPrompt="1"/>
          </p:nvPr>
        </p:nvSpPr>
        <p:spPr>
          <a:xfrm>
            <a:off x="476844" y="4310385"/>
            <a:ext cx="2563240" cy="2024480"/>
          </a:xfrm>
        </p:spPr>
        <p:txBody>
          <a:bodyPr/>
          <a:lstStyle>
            <a:lvl1pPr marL="0" indent="0" algn="ctr">
              <a:buNone/>
              <a:defRPr/>
            </a:lvl1pPr>
          </a:lstStyle>
          <a:p>
            <a:pPr lvl="0"/>
            <a:r>
              <a:rPr lang="en-US" dirty="0"/>
              <a:t>Insert here 1</a:t>
            </a:r>
          </a:p>
        </p:txBody>
      </p:sp>
      <p:sp>
        <p:nvSpPr>
          <p:cNvPr id="7" name="Content Placeholder 2">
            <a:extLst>
              <a:ext uri="{FF2B5EF4-FFF2-40B4-BE49-F238E27FC236}">
                <a16:creationId xmlns:a16="http://schemas.microsoft.com/office/drawing/2014/main" id="{0065DFA3-2F0A-45C7-8124-3D672EB9205A}"/>
              </a:ext>
            </a:extLst>
          </p:cNvPr>
          <p:cNvSpPr>
            <a:spLocks noGrp="1"/>
          </p:cNvSpPr>
          <p:nvPr>
            <p:ph idx="11" hasCustomPrompt="1"/>
          </p:nvPr>
        </p:nvSpPr>
        <p:spPr>
          <a:xfrm>
            <a:off x="3382488" y="4310385"/>
            <a:ext cx="2563240" cy="2024480"/>
          </a:xfrm>
        </p:spPr>
        <p:txBody>
          <a:bodyPr/>
          <a:lstStyle>
            <a:lvl1pPr marL="0" indent="0" algn="ctr">
              <a:buNone/>
              <a:defRPr/>
            </a:lvl1pPr>
          </a:lstStyle>
          <a:p>
            <a:pPr lvl="0"/>
            <a:r>
              <a:rPr lang="en-US" dirty="0"/>
              <a:t>Insert here 2</a:t>
            </a:r>
          </a:p>
        </p:txBody>
      </p:sp>
      <p:sp>
        <p:nvSpPr>
          <p:cNvPr id="9" name="Content Placeholder 3">
            <a:extLst>
              <a:ext uri="{FF2B5EF4-FFF2-40B4-BE49-F238E27FC236}">
                <a16:creationId xmlns:a16="http://schemas.microsoft.com/office/drawing/2014/main" id="{5EAAA4B2-2F70-4899-9014-89954C200D50}"/>
              </a:ext>
            </a:extLst>
          </p:cNvPr>
          <p:cNvSpPr>
            <a:spLocks noGrp="1"/>
          </p:cNvSpPr>
          <p:nvPr>
            <p:ph idx="13" hasCustomPrompt="1"/>
          </p:nvPr>
        </p:nvSpPr>
        <p:spPr>
          <a:xfrm>
            <a:off x="6281896" y="4319291"/>
            <a:ext cx="2563240" cy="2024480"/>
          </a:xfrm>
        </p:spPr>
        <p:txBody>
          <a:bodyPr/>
          <a:lstStyle>
            <a:lvl1pPr marL="0" indent="0" algn="ctr">
              <a:buNone/>
              <a:defRPr/>
            </a:lvl1pPr>
          </a:lstStyle>
          <a:p>
            <a:pPr lvl="0"/>
            <a:r>
              <a:rPr lang="en-US" dirty="0"/>
              <a:t>Insert here 3</a:t>
            </a:r>
          </a:p>
        </p:txBody>
      </p:sp>
      <p:sp>
        <p:nvSpPr>
          <p:cNvPr id="11" name="Content Placeholder 4">
            <a:extLst>
              <a:ext uri="{FF2B5EF4-FFF2-40B4-BE49-F238E27FC236}">
                <a16:creationId xmlns:a16="http://schemas.microsoft.com/office/drawing/2014/main" id="{138B1A98-C967-4B94-B1F7-E158393317F4}"/>
              </a:ext>
            </a:extLst>
          </p:cNvPr>
          <p:cNvSpPr>
            <a:spLocks noGrp="1"/>
          </p:cNvSpPr>
          <p:nvPr>
            <p:ph idx="15" hasCustomPrompt="1"/>
          </p:nvPr>
        </p:nvSpPr>
        <p:spPr>
          <a:xfrm>
            <a:off x="9151916" y="4319291"/>
            <a:ext cx="2563240" cy="2024480"/>
          </a:xfrm>
        </p:spPr>
        <p:txBody>
          <a:bodyPr/>
          <a:lstStyle>
            <a:lvl1pPr marL="0" indent="0" algn="ctr">
              <a:buNone/>
              <a:defRPr/>
            </a:lvl1pPr>
          </a:lstStyle>
          <a:p>
            <a:pPr lvl="0"/>
            <a:r>
              <a:rPr lang="en-US" dirty="0"/>
              <a:t>Insert here 4</a:t>
            </a:r>
          </a:p>
        </p:txBody>
      </p:sp>
    </p:spTree>
    <p:custDataLst>
      <p:tags r:id="rId1"/>
    </p:custDataLst>
    <p:extLst>
      <p:ext uri="{BB962C8B-B14F-4D97-AF65-F5344CB8AC3E}">
        <p14:creationId xmlns:p14="http://schemas.microsoft.com/office/powerpoint/2010/main" val="3888260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ulti Image/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1"/>
          <p:cNvSpPr>
            <a:spLocks noGrp="1"/>
          </p:cNvSpPr>
          <p:nvPr>
            <p:ph idx="1" hasCustomPrompt="1"/>
          </p:nvPr>
        </p:nvSpPr>
        <p:spPr>
          <a:xfrm>
            <a:off x="476844" y="1944375"/>
            <a:ext cx="2563240" cy="2024480"/>
          </a:xfrm>
        </p:spPr>
        <p:txBody>
          <a:bodyPr/>
          <a:lstStyle>
            <a:lvl1pPr marL="0" indent="0" algn="ctr">
              <a:buNone/>
              <a:defRPr/>
            </a:lvl1pPr>
          </a:lstStyle>
          <a:p>
            <a:pPr lvl="0"/>
            <a:r>
              <a:rPr lang="en-US" dirty="0"/>
              <a:t>Insert here 1</a:t>
            </a:r>
          </a:p>
        </p:txBody>
      </p:sp>
      <p:sp>
        <p:nvSpPr>
          <p:cNvPr id="15" name="Content Placeholder 2">
            <a:extLst>
              <a:ext uri="{FF2B5EF4-FFF2-40B4-BE49-F238E27FC236}">
                <a16:creationId xmlns:a16="http://schemas.microsoft.com/office/drawing/2014/main" id="{A951D41C-52EA-4F3C-BC8E-A9309F4EB627}"/>
              </a:ext>
            </a:extLst>
          </p:cNvPr>
          <p:cNvSpPr>
            <a:spLocks noGrp="1"/>
          </p:cNvSpPr>
          <p:nvPr>
            <p:ph idx="11" hasCustomPrompt="1"/>
          </p:nvPr>
        </p:nvSpPr>
        <p:spPr>
          <a:xfrm>
            <a:off x="3382488" y="1944375"/>
            <a:ext cx="2563240" cy="2024480"/>
          </a:xfrm>
        </p:spPr>
        <p:txBody>
          <a:bodyPr/>
          <a:lstStyle>
            <a:lvl1pPr marL="0" indent="0" algn="ctr">
              <a:buNone/>
              <a:defRPr/>
            </a:lvl1pPr>
          </a:lstStyle>
          <a:p>
            <a:pPr lvl="0"/>
            <a:r>
              <a:rPr lang="en-US" dirty="0"/>
              <a:t>Insert here 2</a:t>
            </a:r>
          </a:p>
        </p:txBody>
      </p:sp>
      <p:sp>
        <p:nvSpPr>
          <p:cNvPr id="17" name="Content Placeholder 3">
            <a:extLst>
              <a:ext uri="{FF2B5EF4-FFF2-40B4-BE49-F238E27FC236}">
                <a16:creationId xmlns:a16="http://schemas.microsoft.com/office/drawing/2014/main" id="{1CD2ACDE-E8DF-4B19-9DBB-017510EECF31}"/>
              </a:ext>
            </a:extLst>
          </p:cNvPr>
          <p:cNvSpPr>
            <a:spLocks noGrp="1"/>
          </p:cNvSpPr>
          <p:nvPr>
            <p:ph idx="13" hasCustomPrompt="1"/>
          </p:nvPr>
        </p:nvSpPr>
        <p:spPr>
          <a:xfrm>
            <a:off x="6281896" y="1953281"/>
            <a:ext cx="2563240" cy="2024480"/>
          </a:xfrm>
        </p:spPr>
        <p:txBody>
          <a:bodyPr/>
          <a:lstStyle>
            <a:lvl1pPr marL="0" indent="0" algn="ctr">
              <a:buNone/>
              <a:defRPr/>
            </a:lvl1pPr>
          </a:lstStyle>
          <a:p>
            <a:pPr lvl="0"/>
            <a:r>
              <a:rPr lang="en-US" dirty="0"/>
              <a:t>Insert here 3</a:t>
            </a:r>
          </a:p>
        </p:txBody>
      </p:sp>
      <p:sp>
        <p:nvSpPr>
          <p:cNvPr id="19" name="Content Placeholder 4">
            <a:extLst>
              <a:ext uri="{FF2B5EF4-FFF2-40B4-BE49-F238E27FC236}">
                <a16:creationId xmlns:a16="http://schemas.microsoft.com/office/drawing/2014/main" id="{F18F8C24-8F67-4A0C-8E2F-54E8026EAD00}"/>
              </a:ext>
            </a:extLst>
          </p:cNvPr>
          <p:cNvSpPr>
            <a:spLocks noGrp="1"/>
          </p:cNvSpPr>
          <p:nvPr>
            <p:ph idx="15" hasCustomPrompt="1"/>
          </p:nvPr>
        </p:nvSpPr>
        <p:spPr>
          <a:xfrm>
            <a:off x="9151916" y="1953281"/>
            <a:ext cx="2563240" cy="2024480"/>
          </a:xfrm>
        </p:spPr>
        <p:txBody>
          <a:bodyPr/>
          <a:lstStyle>
            <a:lvl1pPr marL="0" indent="0" algn="ctr">
              <a:buNone/>
              <a:defRPr/>
            </a:lvl1pPr>
          </a:lstStyle>
          <a:p>
            <a:pPr lvl="0"/>
            <a:r>
              <a:rPr lang="en-US" dirty="0"/>
              <a:t>Insert here 4</a:t>
            </a:r>
          </a:p>
        </p:txBody>
      </p:sp>
      <p:sp>
        <p:nvSpPr>
          <p:cNvPr id="9" name="Content Placeholder 5">
            <a:extLst>
              <a:ext uri="{FF2B5EF4-FFF2-40B4-BE49-F238E27FC236}">
                <a16:creationId xmlns:a16="http://schemas.microsoft.com/office/drawing/2014/main" id="{1950DDEC-E898-4F6D-A7F2-930A23B3C11F}"/>
              </a:ext>
            </a:extLst>
          </p:cNvPr>
          <p:cNvSpPr>
            <a:spLocks noGrp="1"/>
          </p:cNvSpPr>
          <p:nvPr>
            <p:ph idx="10" hasCustomPrompt="1"/>
          </p:nvPr>
        </p:nvSpPr>
        <p:spPr>
          <a:xfrm>
            <a:off x="476843" y="4128059"/>
            <a:ext cx="2563241" cy="2024480"/>
          </a:xfrm>
        </p:spPr>
        <p:txBody>
          <a:bodyPr/>
          <a:lstStyle>
            <a:lvl1pPr marL="0" indent="0" algn="ctr">
              <a:buNone/>
              <a:defRPr/>
            </a:lvl1pPr>
          </a:lstStyle>
          <a:p>
            <a:pPr lvl="0"/>
            <a:r>
              <a:rPr lang="en-US" dirty="0"/>
              <a:t>Insert here 5</a:t>
            </a:r>
          </a:p>
        </p:txBody>
      </p:sp>
      <p:sp>
        <p:nvSpPr>
          <p:cNvPr id="16" name="Content Placeholder 6">
            <a:extLst>
              <a:ext uri="{FF2B5EF4-FFF2-40B4-BE49-F238E27FC236}">
                <a16:creationId xmlns:a16="http://schemas.microsoft.com/office/drawing/2014/main" id="{B7548D5A-3DFF-4FF5-A587-74246B76C1A7}"/>
              </a:ext>
            </a:extLst>
          </p:cNvPr>
          <p:cNvSpPr>
            <a:spLocks noGrp="1"/>
          </p:cNvSpPr>
          <p:nvPr>
            <p:ph idx="12" hasCustomPrompt="1"/>
          </p:nvPr>
        </p:nvSpPr>
        <p:spPr>
          <a:xfrm>
            <a:off x="3382487" y="4128059"/>
            <a:ext cx="2563241" cy="2024480"/>
          </a:xfrm>
        </p:spPr>
        <p:txBody>
          <a:bodyPr/>
          <a:lstStyle>
            <a:lvl1pPr marL="0" indent="0" algn="ctr">
              <a:buNone/>
              <a:defRPr/>
            </a:lvl1pPr>
          </a:lstStyle>
          <a:p>
            <a:pPr lvl="0"/>
            <a:r>
              <a:rPr lang="en-US" dirty="0"/>
              <a:t>Insert here 6</a:t>
            </a:r>
          </a:p>
        </p:txBody>
      </p:sp>
      <p:sp>
        <p:nvSpPr>
          <p:cNvPr id="18" name="Content Placeholder 7">
            <a:extLst>
              <a:ext uri="{FF2B5EF4-FFF2-40B4-BE49-F238E27FC236}">
                <a16:creationId xmlns:a16="http://schemas.microsoft.com/office/drawing/2014/main" id="{A24E382A-7ED1-49CB-8053-85276CAEB9B2}"/>
              </a:ext>
            </a:extLst>
          </p:cNvPr>
          <p:cNvSpPr>
            <a:spLocks noGrp="1"/>
          </p:cNvSpPr>
          <p:nvPr>
            <p:ph idx="14" hasCustomPrompt="1"/>
          </p:nvPr>
        </p:nvSpPr>
        <p:spPr>
          <a:xfrm>
            <a:off x="6281895" y="4136965"/>
            <a:ext cx="2563241" cy="2024480"/>
          </a:xfrm>
        </p:spPr>
        <p:txBody>
          <a:bodyPr/>
          <a:lstStyle>
            <a:lvl1pPr marL="0" indent="0" algn="ctr">
              <a:buNone/>
              <a:defRPr/>
            </a:lvl1pPr>
          </a:lstStyle>
          <a:p>
            <a:pPr lvl="0"/>
            <a:r>
              <a:rPr lang="en-US" dirty="0"/>
              <a:t>Insert here 7</a:t>
            </a:r>
          </a:p>
        </p:txBody>
      </p:sp>
      <p:sp>
        <p:nvSpPr>
          <p:cNvPr id="20" name="Content Placeholder 8">
            <a:extLst>
              <a:ext uri="{FF2B5EF4-FFF2-40B4-BE49-F238E27FC236}">
                <a16:creationId xmlns:a16="http://schemas.microsoft.com/office/drawing/2014/main" id="{AC6187B3-59CD-4356-83E5-962B5ACC4AEB}"/>
              </a:ext>
            </a:extLst>
          </p:cNvPr>
          <p:cNvSpPr>
            <a:spLocks noGrp="1"/>
          </p:cNvSpPr>
          <p:nvPr>
            <p:ph idx="16" hasCustomPrompt="1"/>
          </p:nvPr>
        </p:nvSpPr>
        <p:spPr>
          <a:xfrm>
            <a:off x="9151915" y="4136965"/>
            <a:ext cx="2563241" cy="2024480"/>
          </a:xfrm>
        </p:spPr>
        <p:txBody>
          <a:bodyPr/>
          <a:lstStyle>
            <a:lvl1pPr marL="0" indent="0" algn="ctr">
              <a:buNone/>
              <a:defRPr/>
            </a:lvl1pPr>
          </a:lstStyle>
          <a:p>
            <a:pPr lvl="0"/>
            <a:r>
              <a:rPr lang="en-US" dirty="0"/>
              <a:t>Insert here 8</a:t>
            </a:r>
          </a:p>
        </p:txBody>
      </p:sp>
    </p:spTree>
    <p:custDataLst>
      <p:tags r:id="rId1"/>
    </p:custDataLst>
    <p:extLst>
      <p:ext uri="{BB962C8B-B14F-4D97-AF65-F5344CB8AC3E}">
        <p14:creationId xmlns:p14="http://schemas.microsoft.com/office/powerpoint/2010/main" val="295870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Image/On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9" name="Content Placeholder"/>
          <p:cNvSpPr>
            <a:spLocks noGrp="1"/>
          </p:cNvSpPr>
          <p:nvPr>
            <p:ph sz="half" idx="2" hasCustomPrompt="1"/>
          </p:nvPr>
        </p:nvSpPr>
        <p:spPr>
          <a:xfrm>
            <a:off x="3624200" y="1825625"/>
            <a:ext cx="8090957" cy="4351338"/>
          </a:xfrm>
        </p:spPr>
        <p:txBody>
          <a:bodyPr/>
          <a:lstStyle>
            <a:lvl1pPr>
              <a:spcAft>
                <a:spcPts val="800"/>
              </a:spcAft>
              <a:defRPr sz="2400" b="0"/>
            </a:lvl1pPr>
            <a:lvl2pPr>
              <a:spcAft>
                <a:spcPts val="800"/>
              </a:spcAft>
              <a:defRPr sz="2400" b="0"/>
            </a:lvl2pPr>
            <a:lvl3pPr>
              <a:spcAft>
                <a:spcPts val="800"/>
              </a:spcAft>
              <a:defRPr sz="2400" b="0"/>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2288072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34EF16C-F8E9-4C74-8268-011BE18366AF}"/>
              </a:ext>
              <a:ext uri="{C183D7F6-B498-43B3-948B-1728B52AA6E4}">
                <adec:decorative xmlns:adec="http://schemas.microsoft.com/office/drawing/2017/decorative" val="1"/>
              </a:ext>
            </a:extLst>
          </p:cNvPr>
          <p:cNvSpPr/>
          <p:nvPr userDrawn="1"/>
        </p:nvSpPr>
        <p:spPr>
          <a:xfrm>
            <a:off x="0" y="6176963"/>
            <a:ext cx="12192000" cy="6810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Copyright">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1909155" y="6303327"/>
            <a:ext cx="9433099" cy="430887"/>
          </a:xfrm>
          <a:prstGeom prst="rect">
            <a:avLst/>
          </a:prstGeom>
          <a:noFill/>
        </p:spPr>
        <p:txBody>
          <a:bodyPr wrap="square" rtlCol="0">
            <a:spAutoFit/>
          </a:bodyPr>
          <a:lstStyle/>
          <a:p>
            <a:r>
              <a:rPr lang="en-US" sz="1100" kern="1200" dirty="0">
                <a:solidFill>
                  <a:schemeClr val="bg1"/>
                </a:solidFill>
                <a:latin typeface="+mn-lt"/>
                <a:ea typeface="+mn-ea"/>
                <a:cs typeface="+mn-cs"/>
              </a:rPr>
              <a:t>© 2025 Cengage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14" name="Picture 13">
            <a:extLst>
              <a:ext uri="{FF2B5EF4-FFF2-40B4-BE49-F238E27FC236}">
                <a16:creationId xmlns:a16="http://schemas.microsoft.com/office/drawing/2014/main" id="{E7C5765A-7DA4-4F63-BBF6-FDB000C6FC14}"/>
              </a:ext>
              <a:ext uri="{C183D7F6-B498-43B3-948B-1728B52AA6E4}">
                <adec:decorative xmlns:adec="http://schemas.microsoft.com/office/drawing/2017/decorative" val="1"/>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83087" y="6223885"/>
            <a:ext cx="1820281" cy="610675"/>
          </a:xfrm>
          <a:prstGeom prst="rect">
            <a:avLst/>
          </a:prstGeom>
        </p:spPr>
      </p:pic>
      <p:sp>
        <p:nvSpPr>
          <p:cNvPr id="7" name="Slide Number Placeholder 5">
            <a:extLst>
              <a:ext uri="{FF2B5EF4-FFF2-40B4-BE49-F238E27FC236}">
                <a16:creationId xmlns:a16="http://schemas.microsoft.com/office/drawing/2014/main" id="{DF3CEB08-7511-4ACD-A0D7-6D08EF1B42A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1"/>
                </a:solidFill>
                <a:latin typeface="+mn-lt"/>
              </a:rPr>
              <a:pPr/>
              <a:t>‹#›</a:t>
            </a:fld>
            <a:endParaRPr lang="en-US" sz="1100" dirty="0">
              <a:solidFill>
                <a:schemeClr val="bg1"/>
              </a:solidFill>
              <a:latin typeface="+mn-lt"/>
            </a:endParaRPr>
          </a:p>
        </p:txBody>
      </p:sp>
    </p:spTree>
    <p:custDataLst>
      <p:tags r:id="rId14"/>
    </p:custDataLst>
    <p:extLst>
      <p:ext uri="{BB962C8B-B14F-4D97-AF65-F5344CB8AC3E}">
        <p14:creationId xmlns:p14="http://schemas.microsoft.com/office/powerpoint/2010/main" val="682046013"/>
      </p:ext>
    </p:extLst>
  </p:cSld>
  <p:clrMap bg1="lt1" tx1="dk1" bg2="lt2" tx2="dk2" accent1="accent1" accent2="accent2" accent3="accent3" accent4="accent4" accent5="accent5" accent6="accent6" hlink="hlink" folHlink="folHlink"/>
  <p:sldLayoutIdLst>
    <p:sldLayoutId id="2147483765" r:id="rId1"/>
    <p:sldLayoutId id="2147483763" r:id="rId2"/>
    <p:sldLayoutId id="2147483753" r:id="rId3"/>
    <p:sldLayoutId id="2147483728" r:id="rId4"/>
    <p:sldLayoutId id="2147483736" r:id="rId5"/>
    <p:sldLayoutId id="2147483729" r:id="rId6"/>
    <p:sldLayoutId id="2147483760" r:id="rId7"/>
    <p:sldLayoutId id="2147483730" r:id="rId8"/>
    <p:sldLayoutId id="2147483732" r:id="rId9"/>
    <p:sldLayoutId id="2147483761" r:id="rId10"/>
    <p:sldLayoutId id="2147483737" r:id="rId11"/>
    <p:sldLayoutId id="2147483762" r:id="rId12"/>
  </p:sldLayoutIdLst>
  <p:hf hdr="0" ftr="0" dt="0"/>
  <p:txStyles>
    <p:titleStyle>
      <a:lvl1pPr algn="ctr"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800"/>
        </a:spcAft>
        <a:buClr>
          <a:schemeClr val="tx1"/>
        </a:buClr>
        <a:buFont typeface="Arial" panose="020B0604020202020204" pitchFamily="34" charset="0"/>
        <a:buChar char="•"/>
        <a:defRPr sz="2400" b="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tx1"/>
        </a:buClr>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tx1"/>
        </a:buClr>
        <a:buSzPct val="80000"/>
        <a:buFont typeface="Wingdings" panose="05000000000000000000" pitchFamily="2" charset="2"/>
        <a:buChar char="§"/>
        <a:defRPr sz="2400" b="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chemeClr val="tx1"/>
        </a:buClr>
        <a:buSzPct val="100000"/>
        <a:buFont typeface="Arial" panose="020B0604020202020204" pitchFamily="34" charset="0"/>
        <a:buChar char="•"/>
        <a:defRPr sz="24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27.xml"/><Relationship Id="rId4" Type="http://schemas.openxmlformats.org/officeDocument/2006/relationships/image" Target="../media/image8.gi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29.xml"/><Relationship Id="rId4" Type="http://schemas.openxmlformats.org/officeDocument/2006/relationships/image" Target="../media/image10.gi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32.xml"/><Relationship Id="rId4" Type="http://schemas.openxmlformats.org/officeDocument/2006/relationships/image" Target="../media/image11.gi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33.xml"/><Relationship Id="rId4" Type="http://schemas.openxmlformats.org/officeDocument/2006/relationships/image" Target="../media/image12.gi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34.xml"/><Relationship Id="rId4" Type="http://schemas.openxmlformats.org/officeDocument/2006/relationships/image" Target="../media/image13.gif"/></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35.xml"/><Relationship Id="rId4" Type="http://schemas.openxmlformats.org/officeDocument/2006/relationships/image" Target="../media/image15.gi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20.xml"/><Relationship Id="rId5" Type="http://schemas.openxmlformats.org/officeDocument/2006/relationships/hyperlink" Target="https://portal.office.com/" TargetMode="External"/><Relationship Id="rId4" Type="http://schemas.openxmlformats.org/officeDocument/2006/relationships/hyperlink" Target="https://teams.microsoft.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966DE8-7575-4696-B84F-B4DD0C822D6A}"/>
              </a:ext>
            </a:extLst>
          </p:cNvPr>
          <p:cNvSpPr>
            <a:spLocks noGrp="1"/>
          </p:cNvSpPr>
          <p:nvPr>
            <p:ph type="ctrTitle"/>
          </p:nvPr>
        </p:nvSpPr>
        <p:spPr>
          <a:xfrm>
            <a:off x="4884516" y="1168663"/>
            <a:ext cx="6866206" cy="2387600"/>
          </a:xfrm>
        </p:spPr>
        <p:txBody>
          <a:bodyPr/>
          <a:lstStyle/>
          <a:p>
            <a:r>
              <a:rPr lang="en-US" dirty="0"/>
              <a:t>Microsoft Teams 365</a:t>
            </a:r>
          </a:p>
        </p:txBody>
      </p:sp>
      <p:sp>
        <p:nvSpPr>
          <p:cNvPr id="4" name="Subtitle 3">
            <a:extLst>
              <a:ext uri="{FF2B5EF4-FFF2-40B4-BE49-F238E27FC236}">
                <a16:creationId xmlns:a16="http://schemas.microsoft.com/office/drawing/2014/main" id="{81DDBEBE-99BA-45B9-B4E5-D18D90F7A983}"/>
              </a:ext>
            </a:extLst>
          </p:cNvPr>
          <p:cNvSpPr>
            <a:spLocks noGrp="1"/>
          </p:cNvSpPr>
          <p:nvPr>
            <p:ph type="subTitle" idx="1"/>
          </p:nvPr>
        </p:nvSpPr>
        <p:spPr>
          <a:xfrm>
            <a:off x="4884516" y="3809720"/>
            <a:ext cx="6866206" cy="1424930"/>
          </a:xfrm>
        </p:spPr>
        <p:txBody>
          <a:bodyPr/>
          <a:lstStyle/>
          <a:p>
            <a:r>
              <a:rPr lang="en-US" dirty="0"/>
              <a:t>Module 1: Introduction to Microsoft Teams</a:t>
            </a:r>
          </a:p>
        </p:txBody>
      </p:sp>
      <p:sp>
        <p:nvSpPr>
          <p:cNvPr id="6" name="Copyright" descr="Corinne Hoisington, Microsoft Teams, 1 Edition. © 2022 Cengage. All Rights Reserved. May not be scanned, copied or duplicated, or posted to a publicly accessible website, in whole or in part.&#10;">
            <a:extLst>
              <a:ext uri="{FF2B5EF4-FFF2-40B4-BE49-F238E27FC236}">
                <a16:creationId xmlns:a16="http://schemas.microsoft.com/office/drawing/2014/main" id="{8CA6B67B-9490-477D-A112-06C22B6F8640}"/>
              </a:ext>
              <a:ext uri="{C183D7F6-B498-43B3-948B-1728B52AA6E4}">
                <adec:decorative xmlns:adec="http://schemas.microsoft.com/office/drawing/2017/decorative" val="0"/>
              </a:ext>
            </a:extLst>
          </p:cNvPr>
          <p:cNvSpPr txBox="1"/>
          <p:nvPr/>
        </p:nvSpPr>
        <p:spPr>
          <a:xfrm>
            <a:off x="1947001" y="6326752"/>
            <a:ext cx="9572209" cy="430887"/>
          </a:xfrm>
          <a:prstGeom prst="rect">
            <a:avLst/>
          </a:prstGeom>
          <a:noFill/>
        </p:spPr>
        <p:txBody>
          <a:bodyPr wrap="square" lIns="91440" tIns="45720" rIns="91440" bIns="45720" rtlCol="0" anchor="t">
            <a:spAutoFit/>
          </a:bodyPr>
          <a:lstStyle/>
          <a:p>
            <a:r>
              <a:rPr lang="en-US" sz="1100" kern="1200" dirty="0">
                <a:solidFill>
                  <a:schemeClr val="bg1"/>
                </a:solidFill>
                <a:latin typeface="+mn-lt"/>
                <a:ea typeface="+mn-ea"/>
                <a:cs typeface="+mn-cs"/>
              </a:rPr>
              <a:t>© 2025 Cengage Learning. All Rights Reserved. May not be copied, scanned, or duplicated, in whole or in part, except for use as permitted in a license distributed with a certain product or service or otherwise on a password-protected website for classroom use.</a:t>
            </a:r>
          </a:p>
        </p:txBody>
      </p:sp>
    </p:spTree>
    <p:custDataLst>
      <p:tags r:id="rId1"/>
    </p:custDataLst>
    <p:extLst>
      <p:ext uri="{BB962C8B-B14F-4D97-AF65-F5344CB8AC3E}">
        <p14:creationId xmlns:p14="http://schemas.microsoft.com/office/powerpoint/2010/main" val="2293288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a:xfrm>
            <a:off x="476843" y="473245"/>
            <a:ext cx="11241915" cy="915939"/>
          </a:xfrm>
        </p:spPr>
        <p:txBody>
          <a:bodyPr/>
          <a:lstStyle/>
          <a:p>
            <a:r>
              <a:rPr lang="en-US" dirty="0"/>
              <a:t>Collaboration with Your Colleagues</a:t>
            </a:r>
          </a:p>
        </p:txBody>
      </p:sp>
      <p:graphicFrame>
        <p:nvGraphicFramePr>
          <p:cNvPr id="2" name="Content Placeholder 1">
            <a:extLst>
              <a:ext uri="{FF2B5EF4-FFF2-40B4-BE49-F238E27FC236}">
                <a16:creationId xmlns:a16="http://schemas.microsoft.com/office/drawing/2014/main" id="{0163AAF8-CF16-4ACC-BBA5-E350647C49F2}"/>
              </a:ext>
            </a:extLst>
          </p:cNvPr>
          <p:cNvGraphicFramePr>
            <a:graphicFrameLocks noGrp="1"/>
          </p:cNvGraphicFramePr>
          <p:nvPr>
            <p:ph idx="1"/>
            <p:extLst>
              <p:ext uri="{D42A27DB-BD31-4B8C-83A1-F6EECF244321}">
                <p14:modId xmlns:p14="http://schemas.microsoft.com/office/powerpoint/2010/main" val="853536238"/>
              </p:ext>
            </p:extLst>
          </p:nvPr>
        </p:nvGraphicFramePr>
        <p:xfrm>
          <a:off x="783544" y="2118363"/>
          <a:ext cx="10390449" cy="2834640"/>
        </p:xfrm>
        <a:graphic>
          <a:graphicData uri="http://schemas.openxmlformats.org/drawingml/2006/table">
            <a:tbl>
              <a:tblPr firstRow="1" bandRow="1">
                <a:tableStyleId>{5C22544A-7EE6-4342-B048-85BDC9FD1C3A}</a:tableStyleId>
              </a:tblPr>
              <a:tblGrid>
                <a:gridCol w="1772087">
                  <a:extLst>
                    <a:ext uri="{9D8B030D-6E8A-4147-A177-3AD203B41FA5}">
                      <a16:colId xmlns:a16="http://schemas.microsoft.com/office/drawing/2014/main" val="609818838"/>
                    </a:ext>
                  </a:extLst>
                </a:gridCol>
                <a:gridCol w="8618362">
                  <a:extLst>
                    <a:ext uri="{9D8B030D-6E8A-4147-A177-3AD203B41FA5}">
                      <a16:colId xmlns:a16="http://schemas.microsoft.com/office/drawing/2014/main" val="2538837273"/>
                    </a:ext>
                  </a:extLst>
                </a:gridCol>
              </a:tblGrid>
              <a:tr h="370840">
                <a:tc>
                  <a:txBody>
                    <a:bodyPr/>
                    <a:lstStyle/>
                    <a:p>
                      <a:r>
                        <a:rPr lang="en-US" sz="2400" dirty="0"/>
                        <a:t>Button</a:t>
                      </a:r>
                    </a:p>
                  </a:txBody>
                  <a:tcPr/>
                </a:tc>
                <a:tc>
                  <a:txBody>
                    <a:bodyPr/>
                    <a:lstStyle/>
                    <a:p>
                      <a:r>
                        <a:rPr lang="en-US" sz="2400" dirty="0"/>
                        <a:t>Description</a:t>
                      </a:r>
                    </a:p>
                  </a:txBody>
                  <a:tcPr/>
                </a:tc>
                <a:extLst>
                  <a:ext uri="{0D108BD9-81ED-4DB2-BD59-A6C34878D82A}">
                    <a16:rowId xmlns:a16="http://schemas.microsoft.com/office/drawing/2014/main" val="254667069"/>
                  </a:ext>
                </a:extLst>
              </a:tr>
              <a:tr h="0">
                <a:tc>
                  <a:txBody>
                    <a:bodyPr/>
                    <a:lstStyle/>
                    <a:p>
                      <a:r>
                        <a:rPr lang="en-US" sz="2400" b="1" dirty="0"/>
                        <a:t>Calls</a:t>
                      </a:r>
                    </a:p>
                  </a:txBody>
                  <a:tcPr/>
                </a:tc>
                <a:tc>
                  <a:txBody>
                    <a:bodyPr/>
                    <a:lstStyle/>
                    <a:p>
                      <a:r>
                        <a:rPr lang="en-US" sz="2400" dirty="0"/>
                        <a:t>The Calls button provides a quick way to connect to your colleagues. You can have one-on-one calls or calls with several members of your team at the same time. </a:t>
                      </a:r>
                    </a:p>
                  </a:txBody>
                  <a:tcPr/>
                </a:tc>
                <a:extLst>
                  <a:ext uri="{0D108BD9-81ED-4DB2-BD59-A6C34878D82A}">
                    <a16:rowId xmlns:a16="http://schemas.microsoft.com/office/drawing/2014/main" val="2762225166"/>
                  </a:ext>
                </a:extLst>
              </a:tr>
              <a:tr h="0">
                <a:tc>
                  <a:txBody>
                    <a:bodyPr/>
                    <a:lstStyle/>
                    <a:p>
                      <a:r>
                        <a:rPr lang="en-US" sz="2400" b="1" dirty="0"/>
                        <a:t>Files</a:t>
                      </a:r>
                    </a:p>
                  </a:txBody>
                  <a:tcPr/>
                </a:tc>
                <a:tc>
                  <a:txBody>
                    <a:bodyPr/>
                    <a:lstStyle/>
                    <a:p>
                      <a:r>
                        <a:rPr lang="en-US" sz="2400" dirty="0"/>
                        <a:t>The Files button is one of the most powerful buttons in Teams. Select Files to upload and gain quick access to all the files you need in a certain project.</a:t>
                      </a:r>
                    </a:p>
                  </a:txBody>
                  <a:tcPr/>
                </a:tc>
                <a:extLst>
                  <a:ext uri="{0D108BD9-81ED-4DB2-BD59-A6C34878D82A}">
                    <a16:rowId xmlns:a16="http://schemas.microsoft.com/office/drawing/2014/main" val="1432503084"/>
                  </a:ext>
                </a:extLst>
              </a:tr>
            </a:tbl>
          </a:graphicData>
        </a:graphic>
      </p:graphicFrame>
    </p:spTree>
    <p:custDataLst>
      <p:tags r:id="rId1"/>
    </p:custDataLst>
    <p:extLst>
      <p:ext uri="{BB962C8B-B14F-4D97-AF65-F5344CB8AC3E}">
        <p14:creationId xmlns:p14="http://schemas.microsoft.com/office/powerpoint/2010/main" val="2814627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a:xfrm>
            <a:off x="476843" y="473245"/>
            <a:ext cx="11241915" cy="1217447"/>
          </a:xfrm>
        </p:spPr>
        <p:txBody>
          <a:bodyPr/>
          <a:lstStyle/>
          <a:p>
            <a:r>
              <a:rPr lang="en-US" dirty="0"/>
              <a:t>Working as a Team</a:t>
            </a:r>
          </a:p>
        </p:txBody>
      </p:sp>
      <p:sp>
        <p:nvSpPr>
          <p:cNvPr id="8" name="Content Placeholder 7">
            <a:extLst>
              <a:ext uri="{FF2B5EF4-FFF2-40B4-BE49-F238E27FC236}">
                <a16:creationId xmlns:a16="http://schemas.microsoft.com/office/drawing/2014/main" id="{C41261CB-09DE-4A85-BEF6-23889F4A18CB}"/>
              </a:ext>
            </a:extLst>
          </p:cNvPr>
          <p:cNvSpPr>
            <a:spLocks noGrp="1"/>
          </p:cNvSpPr>
          <p:nvPr>
            <p:ph idx="1"/>
          </p:nvPr>
        </p:nvSpPr>
        <p:spPr/>
        <p:txBody>
          <a:bodyPr vert="horz" lIns="91440" tIns="45720" rIns="91440" bIns="45720" rtlCol="0" anchor="t">
            <a:noAutofit/>
          </a:bodyPr>
          <a:lstStyle/>
          <a:p>
            <a:r>
              <a:rPr lang="en-US" sz="3200" dirty="0"/>
              <a:t>Before starting your teamwork collaboration for any project, you need a team. To set up a team, you need:</a:t>
            </a:r>
          </a:p>
          <a:p>
            <a:pPr marL="971550" lvl="1" indent="-514350">
              <a:buFont typeface="+mj-lt"/>
              <a:buAutoNum type="arabicPeriod"/>
            </a:pPr>
            <a:r>
              <a:rPr lang="en-US" sz="3200" dirty="0"/>
              <a:t>A team name</a:t>
            </a:r>
          </a:p>
          <a:p>
            <a:pPr marL="971550" lvl="1" indent="-514350">
              <a:buFont typeface="+mj-lt"/>
              <a:buAutoNum type="arabicPeriod"/>
            </a:pPr>
            <a:r>
              <a:rPr lang="en-US" sz="3200" dirty="0"/>
              <a:t>A description</a:t>
            </a:r>
          </a:p>
          <a:p>
            <a:endParaRPr lang="en-US" sz="3200" dirty="0"/>
          </a:p>
          <a:p>
            <a:endParaRPr lang="en-US" sz="3200" dirty="0"/>
          </a:p>
        </p:txBody>
      </p:sp>
    </p:spTree>
    <p:custDataLst>
      <p:tags r:id="rId1"/>
    </p:custDataLst>
    <p:extLst>
      <p:ext uri="{BB962C8B-B14F-4D97-AF65-F5344CB8AC3E}">
        <p14:creationId xmlns:p14="http://schemas.microsoft.com/office/powerpoint/2010/main" val="3489326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a:xfrm>
            <a:off x="476843" y="473245"/>
            <a:ext cx="11241915" cy="1217447"/>
          </a:xfrm>
        </p:spPr>
        <p:txBody>
          <a:bodyPr anchor="t">
            <a:normAutofit/>
          </a:bodyPr>
          <a:lstStyle/>
          <a:p>
            <a:r>
              <a:rPr lang="en-US" dirty="0"/>
              <a:t>Working as a Team</a:t>
            </a:r>
            <a:br>
              <a:rPr lang="en-US" dirty="0"/>
            </a:br>
            <a:endParaRPr lang="en-US" dirty="0"/>
          </a:p>
        </p:txBody>
      </p:sp>
      <p:sp>
        <p:nvSpPr>
          <p:cNvPr id="11" name="Content Placeholder 2">
            <a:extLst>
              <a:ext uri="{FF2B5EF4-FFF2-40B4-BE49-F238E27FC236}">
                <a16:creationId xmlns:a16="http://schemas.microsoft.com/office/drawing/2014/main" id="{45661F5B-00D1-8B46-CB13-5CD2F51189DE}"/>
              </a:ext>
            </a:extLst>
          </p:cNvPr>
          <p:cNvSpPr>
            <a:spLocks noGrp="1"/>
          </p:cNvSpPr>
          <p:nvPr>
            <p:ph sz="half" idx="1"/>
          </p:nvPr>
        </p:nvSpPr>
        <p:spPr>
          <a:xfrm>
            <a:off x="473242" y="1444624"/>
            <a:ext cx="5542957" cy="4351338"/>
          </a:xfrm>
        </p:spPr>
        <p:txBody>
          <a:bodyPr vert="horz" lIns="91440" tIns="45720" rIns="91440" bIns="45720" rtlCol="0" anchor="t">
            <a:noAutofit/>
          </a:bodyPr>
          <a:lstStyle/>
          <a:p>
            <a:r>
              <a:rPr lang="en-US" b="1" dirty="0"/>
              <a:t>To Create a Team </a:t>
            </a:r>
          </a:p>
          <a:p>
            <a:pPr lvl="1"/>
            <a:r>
              <a:rPr lang="en-US" dirty="0">
                <a:cs typeface="Arial" panose="020B0604020202020204" pitchFamily="34" charset="0"/>
              </a:rPr>
              <a:t>Click the Teams button in the App bar</a:t>
            </a:r>
          </a:p>
          <a:p>
            <a:pPr lvl="1"/>
            <a:r>
              <a:rPr lang="en-US" dirty="0">
                <a:cs typeface="Arial" panose="020B0604020202020204" pitchFamily="34" charset="0"/>
              </a:rPr>
              <a:t>Click the ‘Join or create team’ button in the Content pane</a:t>
            </a:r>
          </a:p>
          <a:p>
            <a:pPr lvl="1"/>
            <a:r>
              <a:rPr lang="en-US" dirty="0">
                <a:cs typeface="Arial" panose="020B0604020202020204" pitchFamily="34" charset="0"/>
              </a:rPr>
              <a:t>Click the Create team button in the Content pane</a:t>
            </a:r>
          </a:p>
          <a:p>
            <a:pPr lvl="1"/>
            <a:r>
              <a:rPr lang="en-US" dirty="0">
                <a:cs typeface="Arial" panose="020B0604020202020204" pitchFamily="34" charset="0"/>
              </a:rPr>
              <a:t>Type the desired name in the Team name box to enter a team name</a:t>
            </a:r>
          </a:p>
        </p:txBody>
      </p:sp>
      <p:pic>
        <p:nvPicPr>
          <p:cNvPr id="6" name="Content Placeholder 5" descr="The Content pane has an arrow pointing to the Create a team button.">
            <a:extLst>
              <a:ext uri="{FF2B5EF4-FFF2-40B4-BE49-F238E27FC236}">
                <a16:creationId xmlns:a16="http://schemas.microsoft.com/office/drawing/2014/main" id="{4E5D8898-9BE4-4F5B-AEBE-20936ACC45D3}"/>
              </a:ext>
            </a:extLst>
          </p:cNvPr>
          <p:cNvPicPr>
            <a:picLocks noGrp="1" noChangeAspect="1"/>
          </p:cNvPicPr>
          <p:nvPr>
            <p:ph sz="half" idx="2"/>
          </p:nvPr>
        </p:nvPicPr>
        <p:blipFill>
          <a:blip r:embed="rId4"/>
          <a:stretch>
            <a:fillRect/>
          </a:stretch>
        </p:blipFill>
        <p:spPr>
          <a:xfrm>
            <a:off x="6309981" y="2748794"/>
            <a:ext cx="5542956" cy="1742999"/>
          </a:xfrm>
          <a:noFill/>
        </p:spPr>
      </p:pic>
    </p:spTree>
    <p:custDataLst>
      <p:tags r:id="rId1"/>
    </p:custDataLst>
    <p:extLst>
      <p:ext uri="{BB962C8B-B14F-4D97-AF65-F5344CB8AC3E}">
        <p14:creationId xmlns:p14="http://schemas.microsoft.com/office/powerpoint/2010/main" val="203285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p:txBody>
          <a:bodyPr anchor="t">
            <a:normAutofit/>
          </a:bodyPr>
          <a:lstStyle/>
          <a:p>
            <a:r>
              <a:rPr lang="en-US" dirty="0"/>
              <a:t>Working as a Team</a:t>
            </a:r>
            <a:br>
              <a:rPr lang="en-US" dirty="0"/>
            </a:br>
            <a:endParaRPr lang="en-US" dirty="0"/>
          </a:p>
        </p:txBody>
      </p:sp>
      <p:sp>
        <p:nvSpPr>
          <p:cNvPr id="11" name="Content Placeholder 2">
            <a:extLst>
              <a:ext uri="{FF2B5EF4-FFF2-40B4-BE49-F238E27FC236}">
                <a16:creationId xmlns:a16="http://schemas.microsoft.com/office/drawing/2014/main" id="{45661F5B-00D1-8B46-CB13-5CD2F51189DE}"/>
              </a:ext>
            </a:extLst>
          </p:cNvPr>
          <p:cNvSpPr>
            <a:spLocks noGrp="1"/>
          </p:cNvSpPr>
          <p:nvPr>
            <p:ph idx="1"/>
          </p:nvPr>
        </p:nvSpPr>
        <p:spPr/>
        <p:txBody>
          <a:bodyPr vert="horz" lIns="91440" tIns="45720" rIns="91440" bIns="45720" rtlCol="0" anchor="t">
            <a:noAutofit/>
          </a:bodyPr>
          <a:lstStyle/>
          <a:p>
            <a:r>
              <a:rPr lang="en-US" sz="3200" dirty="0"/>
              <a:t>To Create a Team </a:t>
            </a:r>
          </a:p>
          <a:p>
            <a:pPr lvl="1"/>
            <a:r>
              <a:rPr lang="en-US" sz="3200" dirty="0">
                <a:cs typeface="Arial" panose="020B0604020202020204" pitchFamily="34" charset="0"/>
              </a:rPr>
              <a:t>Type the desired description in the Description box to enter the team’s purpose</a:t>
            </a:r>
          </a:p>
          <a:p>
            <a:pPr lvl="1"/>
            <a:r>
              <a:rPr lang="en-US" sz="3200" dirty="0">
                <a:cs typeface="Arial" panose="020B0604020202020204" pitchFamily="34" charset="0"/>
              </a:rPr>
              <a:t>Click the Next button to create the new team</a:t>
            </a:r>
          </a:p>
        </p:txBody>
      </p:sp>
    </p:spTree>
    <p:custDataLst>
      <p:tags r:id="rId1"/>
    </p:custDataLst>
    <p:extLst>
      <p:ext uri="{BB962C8B-B14F-4D97-AF65-F5344CB8AC3E}">
        <p14:creationId xmlns:p14="http://schemas.microsoft.com/office/powerpoint/2010/main" val="1765108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0250816_111111">
            <a:hlinkClick r:id="" action="ppaction://media"/>
            <a:extLst>
              <a:ext uri="{FF2B5EF4-FFF2-40B4-BE49-F238E27FC236}">
                <a16:creationId xmlns:a16="http://schemas.microsoft.com/office/drawing/2014/main" id="{0D6D37CB-57D8-0B87-1714-509D19DB2F8E}"/>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42302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162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p:txBody>
          <a:bodyPr/>
          <a:lstStyle/>
          <a:p>
            <a:r>
              <a:rPr lang="en-US" dirty="0"/>
              <a:t>Working as a Team</a:t>
            </a:r>
            <a:br>
              <a:rPr lang="en-US" dirty="0"/>
            </a:br>
            <a:endParaRPr lang="en-US" dirty="0"/>
          </a:p>
        </p:txBody>
      </p:sp>
      <p:sp>
        <p:nvSpPr>
          <p:cNvPr id="9" name="Content Placeholder 8">
            <a:extLst>
              <a:ext uri="{FF2B5EF4-FFF2-40B4-BE49-F238E27FC236}">
                <a16:creationId xmlns:a16="http://schemas.microsoft.com/office/drawing/2014/main" id="{B4989697-B425-4FAD-8CDB-626B6A118F95}"/>
              </a:ext>
            </a:extLst>
          </p:cNvPr>
          <p:cNvSpPr>
            <a:spLocks noGrp="1"/>
          </p:cNvSpPr>
          <p:nvPr>
            <p:ph sz="half" idx="1"/>
          </p:nvPr>
        </p:nvSpPr>
        <p:spPr>
          <a:xfrm>
            <a:off x="476844" y="1557315"/>
            <a:ext cx="5542957" cy="4351338"/>
          </a:xfrm>
        </p:spPr>
        <p:txBody>
          <a:bodyPr/>
          <a:lstStyle/>
          <a:p>
            <a:r>
              <a:rPr lang="en-US" sz="3200" dirty="0"/>
              <a:t>By default, the General channel is created for you when you create any team</a:t>
            </a:r>
          </a:p>
          <a:p>
            <a:r>
              <a:rPr lang="en-US" sz="3200" dirty="0"/>
              <a:t>The purpose of this channel is to share an overview of what the team wants to achieve</a:t>
            </a:r>
          </a:p>
          <a:p>
            <a:endParaRPr lang="en-US" sz="3200" dirty="0"/>
          </a:p>
        </p:txBody>
      </p:sp>
      <p:pic>
        <p:nvPicPr>
          <p:cNvPr id="7" name="Picture 7" descr="General channel with arrows pointing to the new team and the general channel in the Social Media Team.">
            <a:extLst>
              <a:ext uri="{FF2B5EF4-FFF2-40B4-BE49-F238E27FC236}">
                <a16:creationId xmlns:a16="http://schemas.microsoft.com/office/drawing/2014/main" id="{BD7478F4-96A8-72E4-E3E0-0C047D619D67}"/>
              </a:ext>
            </a:extLst>
          </p:cNvPr>
          <p:cNvPicPr>
            <a:picLocks noGrp="1" noChangeAspect="1"/>
          </p:cNvPicPr>
          <p:nvPr>
            <p:ph sz="half" idx="2"/>
          </p:nvPr>
        </p:nvPicPr>
        <p:blipFill>
          <a:blip r:embed="rId4"/>
          <a:stretch>
            <a:fillRect/>
          </a:stretch>
        </p:blipFill>
        <p:spPr>
          <a:xfrm>
            <a:off x="6172200" y="1827205"/>
            <a:ext cx="5543550" cy="3811558"/>
          </a:xfrm>
        </p:spPr>
      </p:pic>
    </p:spTree>
    <p:custDataLst>
      <p:tags r:id="rId1"/>
    </p:custDataLst>
    <p:extLst>
      <p:ext uri="{BB962C8B-B14F-4D97-AF65-F5344CB8AC3E}">
        <p14:creationId xmlns:p14="http://schemas.microsoft.com/office/powerpoint/2010/main" val="86976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p:txBody>
          <a:bodyPr/>
          <a:lstStyle/>
          <a:p>
            <a:r>
              <a:rPr lang="en-US" dirty="0"/>
              <a:t>Working as a Team </a:t>
            </a:r>
          </a:p>
        </p:txBody>
      </p:sp>
      <p:graphicFrame>
        <p:nvGraphicFramePr>
          <p:cNvPr id="2" name="Content Placeholder 1">
            <a:extLst>
              <a:ext uri="{FF2B5EF4-FFF2-40B4-BE49-F238E27FC236}">
                <a16:creationId xmlns:a16="http://schemas.microsoft.com/office/drawing/2014/main" id="{0163AAF8-CF16-4ACC-BBA5-E350647C49F2}"/>
              </a:ext>
            </a:extLst>
          </p:cNvPr>
          <p:cNvGraphicFramePr>
            <a:graphicFrameLocks noGrp="1"/>
          </p:cNvGraphicFramePr>
          <p:nvPr>
            <p:ph idx="1"/>
            <p:extLst>
              <p:ext uri="{D42A27DB-BD31-4B8C-83A1-F6EECF244321}">
                <p14:modId xmlns:p14="http://schemas.microsoft.com/office/powerpoint/2010/main" val="2232639955"/>
              </p:ext>
            </p:extLst>
          </p:nvPr>
        </p:nvGraphicFramePr>
        <p:xfrm>
          <a:off x="653143" y="1299392"/>
          <a:ext cx="10920547" cy="4754880"/>
        </p:xfrm>
        <a:graphic>
          <a:graphicData uri="http://schemas.openxmlformats.org/drawingml/2006/table">
            <a:tbl>
              <a:tblPr firstRow="1" bandRow="1">
                <a:tableStyleId>{5C22544A-7EE6-4342-B048-85BDC9FD1C3A}</a:tableStyleId>
              </a:tblPr>
              <a:tblGrid>
                <a:gridCol w="1621477">
                  <a:extLst>
                    <a:ext uri="{9D8B030D-6E8A-4147-A177-3AD203B41FA5}">
                      <a16:colId xmlns:a16="http://schemas.microsoft.com/office/drawing/2014/main" val="609818838"/>
                    </a:ext>
                  </a:extLst>
                </a:gridCol>
                <a:gridCol w="9299070">
                  <a:extLst>
                    <a:ext uri="{9D8B030D-6E8A-4147-A177-3AD203B41FA5}">
                      <a16:colId xmlns:a16="http://schemas.microsoft.com/office/drawing/2014/main" val="2538837273"/>
                    </a:ext>
                  </a:extLst>
                </a:gridCol>
              </a:tblGrid>
              <a:tr h="370840">
                <a:tc>
                  <a:txBody>
                    <a:bodyPr/>
                    <a:lstStyle/>
                    <a:p>
                      <a:r>
                        <a:rPr lang="en-US" sz="2400" dirty="0"/>
                        <a:t>Role</a:t>
                      </a:r>
                    </a:p>
                  </a:txBody>
                  <a:tcPr/>
                </a:tc>
                <a:tc>
                  <a:txBody>
                    <a:bodyPr/>
                    <a:lstStyle/>
                    <a:p>
                      <a:r>
                        <a:rPr lang="en-US" sz="2400" dirty="0"/>
                        <a:t>Description</a:t>
                      </a:r>
                    </a:p>
                  </a:txBody>
                  <a:tcPr/>
                </a:tc>
                <a:extLst>
                  <a:ext uri="{0D108BD9-81ED-4DB2-BD59-A6C34878D82A}">
                    <a16:rowId xmlns:a16="http://schemas.microsoft.com/office/drawing/2014/main" val="254667069"/>
                  </a:ext>
                </a:extLst>
              </a:tr>
              <a:tr h="370840">
                <a:tc>
                  <a:txBody>
                    <a:bodyPr/>
                    <a:lstStyle/>
                    <a:p>
                      <a:r>
                        <a:rPr lang="en-US" sz="2400" b="1" i="0" u="none" strike="noStrike" kern="1200" baseline="0" dirty="0">
                          <a:solidFill>
                            <a:schemeClr val="dk1"/>
                          </a:solidFill>
                          <a:latin typeface="+mn-lt"/>
                          <a:ea typeface="+mn-ea"/>
                          <a:cs typeface="+mn-cs"/>
                        </a:rPr>
                        <a:t>Owner</a:t>
                      </a:r>
                      <a:endParaRPr lang="en-US" sz="2400" b="1" dirty="0"/>
                    </a:p>
                  </a:txBody>
                  <a:tcPr/>
                </a:tc>
                <a:tc>
                  <a:txBody>
                    <a:bodyPr/>
                    <a:lstStyle/>
                    <a:p>
                      <a:r>
                        <a:rPr lang="en-US" sz="2400" b="0" i="0" u="none" strike="noStrike" kern="1200" baseline="0" dirty="0">
                          <a:solidFill>
                            <a:schemeClr val="dk1"/>
                          </a:solidFill>
                          <a:latin typeface="+mn-lt"/>
                          <a:ea typeface="+mn-ea"/>
                          <a:cs typeface="+mn-cs"/>
                        </a:rPr>
                        <a:t>Team owners create the team and manage certain settings for the team. They add and remove members, add guests, change team settings, and handle administrative tasks. A team can have more than one owner.</a:t>
                      </a:r>
                      <a:endParaRPr lang="en-US" sz="2400" dirty="0"/>
                    </a:p>
                  </a:txBody>
                  <a:tcPr/>
                </a:tc>
                <a:extLst>
                  <a:ext uri="{0D108BD9-81ED-4DB2-BD59-A6C34878D82A}">
                    <a16:rowId xmlns:a16="http://schemas.microsoft.com/office/drawing/2014/main" val="3795692759"/>
                  </a:ext>
                </a:extLst>
              </a:tr>
              <a:tr h="370840">
                <a:tc>
                  <a:txBody>
                    <a:bodyPr/>
                    <a:lstStyle/>
                    <a:p>
                      <a:r>
                        <a:rPr lang="en-US" sz="2400" b="1" dirty="0"/>
                        <a:t>Member</a:t>
                      </a:r>
                    </a:p>
                  </a:txBody>
                  <a:tcPr/>
                </a:tc>
                <a:tc>
                  <a:txBody>
                    <a:bodyPr/>
                    <a:lstStyle/>
                    <a:p>
                      <a:r>
                        <a:rPr lang="en-US" sz="2400" dirty="0"/>
                        <a:t>Members are the people in the team from your own organization. They talk with other team members in conversations. They can view, upload, and edit files.</a:t>
                      </a:r>
                    </a:p>
                  </a:txBody>
                  <a:tcPr/>
                </a:tc>
                <a:extLst>
                  <a:ext uri="{0D108BD9-81ED-4DB2-BD59-A6C34878D82A}">
                    <a16:rowId xmlns:a16="http://schemas.microsoft.com/office/drawing/2014/main" val="1210769710"/>
                  </a:ext>
                </a:extLst>
              </a:tr>
              <a:tr h="370840">
                <a:tc>
                  <a:txBody>
                    <a:bodyPr/>
                    <a:lstStyle/>
                    <a:p>
                      <a:r>
                        <a:rPr lang="en-US" sz="2400" b="1" dirty="0"/>
                        <a:t>Guest</a:t>
                      </a:r>
                    </a:p>
                  </a:txBody>
                  <a:tcPr/>
                </a:tc>
                <a:tc>
                  <a:txBody>
                    <a:bodyPr/>
                    <a:lstStyle/>
                    <a:p>
                      <a:r>
                        <a:rPr lang="en-US" sz="2400" dirty="0"/>
                        <a:t>Guests are people from outside your organization that a team owner invites to join, such as partners or consultants. Guests have fewer capabilities than team members or team owners, but they can still do most tasks within Teams.</a:t>
                      </a:r>
                    </a:p>
                  </a:txBody>
                  <a:tcPr/>
                </a:tc>
                <a:extLst>
                  <a:ext uri="{0D108BD9-81ED-4DB2-BD59-A6C34878D82A}">
                    <a16:rowId xmlns:a16="http://schemas.microsoft.com/office/drawing/2014/main" val="4215356391"/>
                  </a:ext>
                </a:extLst>
              </a:tr>
            </a:tbl>
          </a:graphicData>
        </a:graphic>
      </p:graphicFrame>
    </p:spTree>
    <p:custDataLst>
      <p:tags r:id="rId1"/>
    </p:custDataLst>
    <p:extLst>
      <p:ext uri="{BB962C8B-B14F-4D97-AF65-F5344CB8AC3E}">
        <p14:creationId xmlns:p14="http://schemas.microsoft.com/office/powerpoint/2010/main" val="431351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a:xfrm>
            <a:off x="476843" y="473245"/>
            <a:ext cx="11241915" cy="898355"/>
          </a:xfrm>
        </p:spPr>
        <p:txBody>
          <a:bodyPr/>
          <a:lstStyle/>
          <a:p>
            <a:r>
              <a:rPr lang="en-US" dirty="0"/>
              <a:t>Starting the Conversation in Teams</a:t>
            </a:r>
          </a:p>
        </p:txBody>
      </p:sp>
      <p:sp>
        <p:nvSpPr>
          <p:cNvPr id="6" name="Content Placeholder 5">
            <a:extLst>
              <a:ext uri="{FF2B5EF4-FFF2-40B4-BE49-F238E27FC236}">
                <a16:creationId xmlns:a16="http://schemas.microsoft.com/office/drawing/2014/main" id="{D8C93F48-083A-4497-8BBA-05D8965AF050}"/>
              </a:ext>
            </a:extLst>
          </p:cNvPr>
          <p:cNvSpPr>
            <a:spLocks noGrp="1"/>
          </p:cNvSpPr>
          <p:nvPr>
            <p:ph idx="1"/>
          </p:nvPr>
        </p:nvSpPr>
        <p:spPr/>
        <p:txBody>
          <a:bodyPr vert="horz" lIns="91440" tIns="45720" rIns="91440" bIns="45720" rtlCol="0" anchor="t">
            <a:noAutofit/>
          </a:bodyPr>
          <a:lstStyle/>
          <a:p>
            <a:r>
              <a:rPr lang="en-US" sz="2800" dirty="0"/>
              <a:t>After inviting someone to your team, it’s time to start the conversation. </a:t>
            </a:r>
          </a:p>
          <a:p>
            <a:r>
              <a:rPr lang="en-US" sz="2800" dirty="0"/>
              <a:t>Microsoft Teams allows team members and guests to communicate in real time using the chat feature.</a:t>
            </a:r>
          </a:p>
          <a:p>
            <a:endParaRPr lang="en-US" sz="2800" dirty="0"/>
          </a:p>
        </p:txBody>
      </p:sp>
    </p:spTree>
    <p:custDataLst>
      <p:tags r:id="rId1"/>
    </p:custDataLst>
    <p:extLst>
      <p:ext uri="{BB962C8B-B14F-4D97-AF65-F5344CB8AC3E}">
        <p14:creationId xmlns:p14="http://schemas.microsoft.com/office/powerpoint/2010/main" val="327032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a:xfrm>
            <a:off x="476843" y="473245"/>
            <a:ext cx="11241915" cy="1217447"/>
          </a:xfrm>
        </p:spPr>
        <p:txBody>
          <a:bodyPr anchor="t">
            <a:normAutofit/>
          </a:bodyPr>
          <a:lstStyle/>
          <a:p>
            <a:r>
              <a:rPr lang="en-US" dirty="0"/>
              <a:t>Starting the Conversation in Teams</a:t>
            </a:r>
          </a:p>
        </p:txBody>
      </p:sp>
      <p:sp>
        <p:nvSpPr>
          <p:cNvPr id="10" name="Content Placeholder 2">
            <a:extLst>
              <a:ext uri="{FF2B5EF4-FFF2-40B4-BE49-F238E27FC236}">
                <a16:creationId xmlns:a16="http://schemas.microsoft.com/office/drawing/2014/main" id="{B90897C4-95A4-21C4-AD93-4FD5CD9F303E}"/>
              </a:ext>
            </a:extLst>
          </p:cNvPr>
          <p:cNvSpPr>
            <a:spLocks noGrp="1"/>
          </p:cNvSpPr>
          <p:nvPr>
            <p:ph sz="half" idx="1"/>
          </p:nvPr>
        </p:nvSpPr>
        <p:spPr>
          <a:xfrm>
            <a:off x="548924" y="1712355"/>
            <a:ext cx="5542957" cy="4351338"/>
          </a:xfrm>
        </p:spPr>
        <p:txBody>
          <a:bodyPr vert="horz" lIns="91440" tIns="45720" rIns="91440" bIns="45720" rtlCol="0" anchor="t">
            <a:noAutofit/>
          </a:bodyPr>
          <a:lstStyle/>
          <a:p>
            <a:r>
              <a:rPr lang="en-US" sz="2800" dirty="0"/>
              <a:t>You should use an @mention in a channel post every time you want to alert a team member or guest to a message</a:t>
            </a:r>
          </a:p>
          <a:p>
            <a:r>
              <a:rPr lang="en-US" sz="2800" dirty="0"/>
              <a:t>You can even get the attention of the whole group by using an @mention to notify the entire team</a:t>
            </a:r>
          </a:p>
          <a:p>
            <a:endParaRPr lang="en-US" sz="2800" dirty="0"/>
          </a:p>
        </p:txBody>
      </p:sp>
      <p:pic>
        <p:nvPicPr>
          <p:cNvPr id="3" name="Content Placeholder 2" descr="An @mention being entered in the text box to contact a team member. @Log is typed in the text box and the suggestion logan.fix appears.">
            <a:extLst>
              <a:ext uri="{FF2B5EF4-FFF2-40B4-BE49-F238E27FC236}">
                <a16:creationId xmlns:a16="http://schemas.microsoft.com/office/drawing/2014/main" id="{C74FA016-D46E-4CA1-B3BE-9BAC0BC57B11}"/>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6587197" y="1691760"/>
            <a:ext cx="4815933" cy="4351338"/>
          </a:xfrm>
          <a:noFill/>
        </p:spPr>
      </p:pic>
    </p:spTree>
    <p:custDataLst>
      <p:tags r:id="rId1"/>
    </p:custDataLst>
    <p:extLst>
      <p:ext uri="{BB962C8B-B14F-4D97-AF65-F5344CB8AC3E}">
        <p14:creationId xmlns:p14="http://schemas.microsoft.com/office/powerpoint/2010/main" val="2208426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a:xfrm>
            <a:off x="476843" y="248317"/>
            <a:ext cx="11241915" cy="1217447"/>
          </a:xfrm>
        </p:spPr>
        <p:txBody>
          <a:bodyPr anchor="t">
            <a:normAutofit/>
          </a:bodyPr>
          <a:lstStyle/>
          <a:p>
            <a:r>
              <a:rPr lang="en-US" dirty="0"/>
              <a:t>Starting the Conversation in Teams</a:t>
            </a:r>
          </a:p>
        </p:txBody>
      </p:sp>
      <p:sp>
        <p:nvSpPr>
          <p:cNvPr id="12" name="Content Placeholder 2">
            <a:extLst>
              <a:ext uri="{FF2B5EF4-FFF2-40B4-BE49-F238E27FC236}">
                <a16:creationId xmlns:a16="http://schemas.microsoft.com/office/drawing/2014/main" id="{FCB331B0-071B-4587-A80B-4AE44C98C8BF}"/>
              </a:ext>
            </a:extLst>
          </p:cNvPr>
          <p:cNvSpPr>
            <a:spLocks noGrp="1"/>
          </p:cNvSpPr>
          <p:nvPr>
            <p:ph sz="half" idx="1"/>
          </p:nvPr>
        </p:nvSpPr>
        <p:spPr>
          <a:xfrm>
            <a:off x="99586" y="894274"/>
            <a:ext cx="6107250" cy="5069451"/>
          </a:xfrm>
        </p:spPr>
        <p:txBody>
          <a:bodyPr vert="horz" lIns="91440" tIns="45720" rIns="91440" bIns="45720" rtlCol="0" anchor="t">
            <a:noAutofit/>
          </a:bodyPr>
          <a:lstStyle/>
          <a:p>
            <a:r>
              <a:rPr lang="en-US" dirty="0"/>
              <a:t>To Post Messages to Your Team</a:t>
            </a:r>
          </a:p>
          <a:p>
            <a:pPr lvl="1"/>
            <a:r>
              <a:rPr lang="en-US" dirty="0">
                <a:cs typeface="Arial" panose="020B0604020202020204" pitchFamily="34" charset="0"/>
              </a:rPr>
              <a:t>Click the New conversation button on the Posts tab </a:t>
            </a:r>
          </a:p>
          <a:p>
            <a:pPr lvl="1"/>
            <a:r>
              <a:rPr lang="en-US" dirty="0">
                <a:cs typeface="Arial" panose="020B0604020202020204" pitchFamily="34" charset="0"/>
              </a:rPr>
              <a:t>Type @ and the first few letters of your team member's email address in the Start a new conversation box</a:t>
            </a:r>
          </a:p>
          <a:p>
            <a:pPr lvl="1"/>
            <a:r>
              <a:rPr lang="en-US" dirty="0">
                <a:cs typeface="Arial" panose="020B0604020202020204" pitchFamily="34" charset="0"/>
              </a:rPr>
              <a:t>Click the email address below Suggestions to accept your team member’s email address</a:t>
            </a:r>
          </a:p>
          <a:p>
            <a:pPr lvl="1"/>
            <a:r>
              <a:rPr lang="en-US" dirty="0">
                <a:cs typeface="Arial" panose="020B0604020202020204" pitchFamily="34" charset="0"/>
              </a:rPr>
              <a:t>Type the message and press ENTER</a:t>
            </a:r>
          </a:p>
        </p:txBody>
      </p:sp>
      <p:pic>
        <p:nvPicPr>
          <p:cNvPr id="7" name="Content Placeholder 6" descr="The Post tab with arrows pointing to the Social Media Team, the Posts tab, the tools used for composing messages, and the compose box. Another arrow points to the text box and reads &quot;Start a new conversation. Type @ to mention someone. compose box.&quot;">
            <a:extLst>
              <a:ext uri="{FF2B5EF4-FFF2-40B4-BE49-F238E27FC236}">
                <a16:creationId xmlns:a16="http://schemas.microsoft.com/office/drawing/2014/main" id="{6428E0CE-7D2D-471B-84F7-067FB467B5C6}"/>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6206836" y="2043288"/>
            <a:ext cx="5542956" cy="2971760"/>
          </a:xfrm>
          <a:noFill/>
        </p:spPr>
      </p:pic>
    </p:spTree>
    <p:custDataLst>
      <p:tags r:id="rId1"/>
    </p:custDataLst>
    <p:extLst>
      <p:ext uri="{BB962C8B-B14F-4D97-AF65-F5344CB8AC3E}">
        <p14:creationId xmlns:p14="http://schemas.microsoft.com/office/powerpoint/2010/main" val="2756597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p:txBody>
          <a:bodyPr/>
          <a:lstStyle/>
          <a:p>
            <a:r>
              <a:rPr lang="en-US" dirty="0"/>
              <a:t>Objectives</a:t>
            </a:r>
          </a:p>
        </p:txBody>
      </p:sp>
      <p:sp>
        <p:nvSpPr>
          <p:cNvPr id="10" name="Content Placeholder 9">
            <a:extLst>
              <a:ext uri="{FF2B5EF4-FFF2-40B4-BE49-F238E27FC236}">
                <a16:creationId xmlns:a16="http://schemas.microsoft.com/office/drawing/2014/main" id="{DDAE1AFE-9B48-43B4-983D-10FCC8293ABC}"/>
              </a:ext>
            </a:extLst>
          </p:cNvPr>
          <p:cNvSpPr>
            <a:spLocks noGrp="1"/>
          </p:cNvSpPr>
          <p:nvPr>
            <p:ph sz="half" idx="1"/>
          </p:nvPr>
        </p:nvSpPr>
        <p:spPr>
          <a:xfrm>
            <a:off x="476844" y="1871922"/>
            <a:ext cx="5356798" cy="4351338"/>
          </a:xfrm>
        </p:spPr>
        <p:txBody>
          <a:bodyPr vert="horz" lIns="91440" tIns="45720" rIns="91440" bIns="45720" rtlCol="0" anchor="t">
            <a:noAutofit/>
          </a:bodyPr>
          <a:lstStyle/>
          <a:p>
            <a:r>
              <a:rPr lang="en-US" dirty="0"/>
              <a:t>Describe the purpose of Microsoft Teams</a:t>
            </a:r>
          </a:p>
          <a:p>
            <a:r>
              <a:rPr lang="en-US" dirty="0"/>
              <a:t>Set up Microsoft Teams on your computer and mobile device</a:t>
            </a:r>
          </a:p>
          <a:p>
            <a:r>
              <a:rPr lang="en-US" dirty="0"/>
              <a:t>Navigate through the Teams interface</a:t>
            </a:r>
          </a:p>
          <a:p>
            <a:r>
              <a:rPr lang="en-US" dirty="0"/>
              <a:t>View your Teams calendar</a:t>
            </a:r>
          </a:p>
          <a:p>
            <a:endParaRPr lang="en-US" sz="1600" dirty="0"/>
          </a:p>
          <a:p>
            <a:endParaRPr lang="en-US" sz="1600" dirty="0"/>
          </a:p>
        </p:txBody>
      </p:sp>
      <p:sp>
        <p:nvSpPr>
          <p:cNvPr id="2" name="Content Placeholder 1">
            <a:extLst>
              <a:ext uri="{FF2B5EF4-FFF2-40B4-BE49-F238E27FC236}">
                <a16:creationId xmlns:a16="http://schemas.microsoft.com/office/drawing/2014/main" id="{5492C9C1-1D59-3766-77B5-23BD727112BE}"/>
              </a:ext>
            </a:extLst>
          </p:cNvPr>
          <p:cNvSpPr>
            <a:spLocks noGrp="1"/>
          </p:cNvSpPr>
          <p:nvPr>
            <p:ph sz="half" idx="2"/>
          </p:nvPr>
        </p:nvSpPr>
        <p:spPr>
          <a:xfrm>
            <a:off x="6172200" y="1871922"/>
            <a:ext cx="5542956" cy="4351338"/>
          </a:xfrm>
        </p:spPr>
        <p:txBody>
          <a:bodyPr/>
          <a:lstStyle/>
          <a:p>
            <a:r>
              <a:rPr lang="en-US" dirty="0"/>
              <a:t>Create a team</a:t>
            </a:r>
          </a:p>
          <a:p>
            <a:r>
              <a:rPr lang="en-US" dirty="0"/>
              <a:t>Add members and guests to your team</a:t>
            </a:r>
          </a:p>
          <a:p>
            <a:r>
              <a:rPr lang="en-US" dirty="0"/>
              <a:t>Post messages to your team</a:t>
            </a:r>
          </a:p>
          <a:p>
            <a:r>
              <a:rPr lang="en-US" dirty="0"/>
              <a:t>Upload files into Teams</a:t>
            </a:r>
          </a:p>
          <a:p>
            <a:r>
              <a:rPr lang="en-US" dirty="0"/>
              <a:t>Collaborate on a file in Teams</a:t>
            </a:r>
          </a:p>
          <a:p>
            <a:r>
              <a:rPr lang="en-US" dirty="0"/>
              <a:t>Make a voice call in Teams</a:t>
            </a:r>
          </a:p>
          <a:p>
            <a:endParaRPr lang="en-US" dirty="0"/>
          </a:p>
        </p:txBody>
      </p:sp>
    </p:spTree>
    <p:custDataLst>
      <p:tags r:id="rId1"/>
    </p:custDataLst>
    <p:extLst>
      <p:ext uri="{BB962C8B-B14F-4D97-AF65-F5344CB8AC3E}">
        <p14:creationId xmlns:p14="http://schemas.microsoft.com/office/powerpoint/2010/main" val="497835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a:xfrm>
            <a:off x="476843" y="473245"/>
            <a:ext cx="11241915" cy="1217447"/>
          </a:xfrm>
        </p:spPr>
        <p:txBody>
          <a:bodyPr anchor="t">
            <a:normAutofit/>
          </a:bodyPr>
          <a:lstStyle/>
          <a:p>
            <a:r>
              <a:rPr lang="en-US" dirty="0"/>
              <a:t>Starting the Conversation in Teams</a:t>
            </a:r>
          </a:p>
        </p:txBody>
      </p:sp>
      <p:sp>
        <p:nvSpPr>
          <p:cNvPr id="13" name="Content Placeholder 2">
            <a:extLst>
              <a:ext uri="{FF2B5EF4-FFF2-40B4-BE49-F238E27FC236}">
                <a16:creationId xmlns:a16="http://schemas.microsoft.com/office/drawing/2014/main" id="{0E6D93EF-62C6-A9C6-475F-C5E6DD9EE657}"/>
              </a:ext>
            </a:extLst>
          </p:cNvPr>
          <p:cNvSpPr>
            <a:spLocks noGrp="1"/>
          </p:cNvSpPr>
          <p:nvPr>
            <p:ph sz="half" idx="1"/>
          </p:nvPr>
        </p:nvSpPr>
        <p:spPr>
          <a:xfrm>
            <a:off x="476843" y="1825625"/>
            <a:ext cx="5542957" cy="4351338"/>
          </a:xfrm>
        </p:spPr>
        <p:txBody>
          <a:bodyPr vert="horz" lIns="91440" tIns="45720" rIns="91440" bIns="45720" rtlCol="0" anchor="t">
            <a:noAutofit/>
          </a:bodyPr>
          <a:lstStyle/>
          <a:p>
            <a:r>
              <a:rPr lang="en-US" sz="3200" dirty="0"/>
              <a:t>While you are entering a message, you can click the Emoji button to select and insert an emoji</a:t>
            </a:r>
          </a:p>
        </p:txBody>
      </p:sp>
      <p:pic>
        <p:nvPicPr>
          <p:cNvPr id="6" name="Content Placeholder 5" descr="The Emoji gallery. An arrow points to the Emoji button under the text box and emojis are shown. ">
            <a:extLst>
              <a:ext uri="{FF2B5EF4-FFF2-40B4-BE49-F238E27FC236}">
                <a16:creationId xmlns:a16="http://schemas.microsoft.com/office/drawing/2014/main" id="{A6DB4D6C-BB72-478A-AEEF-DC35AE027A43}"/>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6330351" y="1878070"/>
            <a:ext cx="5542956" cy="3096260"/>
          </a:xfrm>
          <a:noFill/>
        </p:spPr>
      </p:pic>
    </p:spTree>
    <p:custDataLst>
      <p:tags r:id="rId1"/>
    </p:custDataLst>
    <p:extLst>
      <p:ext uri="{BB962C8B-B14F-4D97-AF65-F5344CB8AC3E}">
        <p14:creationId xmlns:p14="http://schemas.microsoft.com/office/powerpoint/2010/main" val="392806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0250816_111651">
            <a:hlinkClick r:id="" action="ppaction://media"/>
            <a:extLst>
              <a:ext uri="{FF2B5EF4-FFF2-40B4-BE49-F238E27FC236}">
                <a16:creationId xmlns:a16="http://schemas.microsoft.com/office/drawing/2014/main" id="{9FAE1DF4-2FB8-4621-BB28-31BECB889C3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44069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61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a:xfrm>
            <a:off x="476843" y="473245"/>
            <a:ext cx="11241915" cy="1217447"/>
          </a:xfrm>
        </p:spPr>
        <p:txBody>
          <a:bodyPr anchor="t">
            <a:normAutofit/>
          </a:bodyPr>
          <a:lstStyle/>
          <a:p>
            <a:r>
              <a:rPr lang="en-US" dirty="0"/>
              <a:t>Uploading Files into a Team</a:t>
            </a:r>
          </a:p>
        </p:txBody>
      </p:sp>
      <p:sp>
        <p:nvSpPr>
          <p:cNvPr id="10" name="Content Placeholder 2">
            <a:extLst>
              <a:ext uri="{FF2B5EF4-FFF2-40B4-BE49-F238E27FC236}">
                <a16:creationId xmlns:a16="http://schemas.microsoft.com/office/drawing/2014/main" id="{F2DEF68A-70C7-8BDE-708A-3D9242FB083E}"/>
              </a:ext>
            </a:extLst>
          </p:cNvPr>
          <p:cNvSpPr>
            <a:spLocks noGrp="1"/>
          </p:cNvSpPr>
          <p:nvPr>
            <p:ph sz="half" idx="1"/>
          </p:nvPr>
        </p:nvSpPr>
        <p:spPr>
          <a:xfrm>
            <a:off x="473242" y="1420859"/>
            <a:ext cx="5882925" cy="4468568"/>
          </a:xfrm>
        </p:spPr>
        <p:txBody>
          <a:bodyPr vert="horz" lIns="91440" tIns="45720" rIns="91440" bIns="45720" rtlCol="0" anchor="t">
            <a:noAutofit/>
          </a:bodyPr>
          <a:lstStyle/>
          <a:p>
            <a:r>
              <a:rPr lang="en-US" dirty="0"/>
              <a:t>To Upload a File Within a Team</a:t>
            </a:r>
          </a:p>
          <a:p>
            <a:pPr lvl="1"/>
            <a:r>
              <a:rPr lang="en-US" dirty="0">
                <a:cs typeface="Arial" panose="020B0604020202020204" pitchFamily="34" charset="0"/>
              </a:rPr>
              <a:t>Click the New conversation button</a:t>
            </a:r>
          </a:p>
          <a:p>
            <a:pPr lvl="1"/>
            <a:r>
              <a:rPr lang="en-US" dirty="0">
                <a:cs typeface="Arial" panose="020B0604020202020204" pitchFamily="34" charset="0"/>
              </a:rPr>
              <a:t>Click the Attach button</a:t>
            </a:r>
          </a:p>
          <a:p>
            <a:pPr lvl="1"/>
            <a:r>
              <a:rPr lang="en-US" dirty="0">
                <a:cs typeface="Arial" panose="020B0604020202020204" pitchFamily="34" charset="0"/>
              </a:rPr>
              <a:t>Click a file location</a:t>
            </a:r>
          </a:p>
          <a:p>
            <a:pPr lvl="1"/>
            <a:r>
              <a:rPr lang="en-US" dirty="0">
                <a:cs typeface="Arial" panose="020B0604020202020204" pitchFamily="34" charset="0"/>
              </a:rPr>
              <a:t>Locate and click the file to select it</a:t>
            </a:r>
          </a:p>
          <a:p>
            <a:pPr lvl="1"/>
            <a:r>
              <a:rPr lang="en-US" dirty="0">
                <a:cs typeface="Arial" panose="020B0604020202020204" pitchFamily="34" charset="0"/>
              </a:rPr>
              <a:t>If necessary, click the Open button </a:t>
            </a:r>
          </a:p>
        </p:txBody>
      </p:sp>
      <p:pic>
        <p:nvPicPr>
          <p:cNvPr id="3" name="Content Placeholder 2" descr="A menu of the four options for uploading a file: Recent, Browse Teams and Channels, OneDrive, and Upload from my computer. An arrow points to the attach button located under the text box.">
            <a:extLst>
              <a:ext uri="{FF2B5EF4-FFF2-40B4-BE49-F238E27FC236}">
                <a16:creationId xmlns:a16="http://schemas.microsoft.com/office/drawing/2014/main" id="{EB81A3B5-DC38-4BCB-BCF3-2D9B8A9341A8}"/>
              </a:ext>
            </a:extLst>
          </p:cNvPr>
          <p:cNvPicPr>
            <a:picLocks noGrp="1" noChangeAspect="1"/>
          </p:cNvPicPr>
          <p:nvPr>
            <p:ph sz="half" idx="2"/>
          </p:nvPr>
        </p:nvPicPr>
        <p:blipFill>
          <a:blip r:embed="rId4"/>
          <a:stretch>
            <a:fillRect/>
          </a:stretch>
        </p:blipFill>
        <p:spPr>
          <a:xfrm>
            <a:off x="6383215" y="2628440"/>
            <a:ext cx="5542956" cy="1596847"/>
          </a:xfrm>
          <a:noFill/>
        </p:spPr>
      </p:pic>
    </p:spTree>
    <p:custDataLst>
      <p:tags r:id="rId1"/>
    </p:custDataLst>
    <p:extLst>
      <p:ext uri="{BB962C8B-B14F-4D97-AF65-F5344CB8AC3E}">
        <p14:creationId xmlns:p14="http://schemas.microsoft.com/office/powerpoint/2010/main" val="2467688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p:txBody>
          <a:bodyPr/>
          <a:lstStyle/>
          <a:p>
            <a:r>
              <a:rPr lang="en-US" dirty="0"/>
              <a:t>Uploading Files into a Team</a:t>
            </a:r>
          </a:p>
        </p:txBody>
      </p:sp>
      <p:sp>
        <p:nvSpPr>
          <p:cNvPr id="7" name="Content Placeholder 6">
            <a:extLst>
              <a:ext uri="{FF2B5EF4-FFF2-40B4-BE49-F238E27FC236}">
                <a16:creationId xmlns:a16="http://schemas.microsoft.com/office/drawing/2014/main" id="{730481E3-24CC-413C-80F9-781051460124}"/>
              </a:ext>
            </a:extLst>
          </p:cNvPr>
          <p:cNvSpPr>
            <a:spLocks noGrp="1"/>
          </p:cNvSpPr>
          <p:nvPr>
            <p:ph idx="1"/>
          </p:nvPr>
        </p:nvSpPr>
        <p:spPr/>
        <p:txBody>
          <a:bodyPr/>
          <a:lstStyle/>
          <a:p>
            <a:r>
              <a:rPr lang="en-US" sz="2800" dirty="0"/>
              <a:t>Team members can edit the same file within Teams by collaborating within Microsoft Word, Excel, or PowerPoint files. </a:t>
            </a:r>
          </a:p>
          <a:p>
            <a:r>
              <a:rPr lang="en-US" sz="2800" dirty="0"/>
              <a:t>Your changes will be seamlessly merged as you all work simultaneously.  </a:t>
            </a:r>
          </a:p>
          <a:p>
            <a:r>
              <a:rPr lang="en-US" sz="2800" dirty="0"/>
              <a:t>When two or more people collaborate on a document, it is called </a:t>
            </a:r>
            <a:r>
              <a:rPr lang="en-US" sz="2800" b="1" dirty="0"/>
              <a:t>coauthoring</a:t>
            </a:r>
            <a:r>
              <a:rPr lang="en-US" sz="2800" dirty="0"/>
              <a:t>.</a:t>
            </a:r>
          </a:p>
        </p:txBody>
      </p:sp>
    </p:spTree>
    <p:custDataLst>
      <p:tags r:id="rId1"/>
    </p:custDataLst>
    <p:extLst>
      <p:ext uri="{BB962C8B-B14F-4D97-AF65-F5344CB8AC3E}">
        <p14:creationId xmlns:p14="http://schemas.microsoft.com/office/powerpoint/2010/main" val="1211959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p:txBody>
          <a:bodyPr/>
          <a:lstStyle/>
          <a:p>
            <a:r>
              <a:rPr lang="en-US" dirty="0"/>
              <a:t>Uploading Files into a Team</a:t>
            </a:r>
          </a:p>
        </p:txBody>
      </p:sp>
      <p:sp>
        <p:nvSpPr>
          <p:cNvPr id="7" name="Content Placeholder 6">
            <a:extLst>
              <a:ext uri="{FF2B5EF4-FFF2-40B4-BE49-F238E27FC236}">
                <a16:creationId xmlns:a16="http://schemas.microsoft.com/office/drawing/2014/main" id="{730481E3-24CC-413C-80F9-781051460124}"/>
              </a:ext>
            </a:extLst>
          </p:cNvPr>
          <p:cNvSpPr>
            <a:spLocks noGrp="1"/>
          </p:cNvSpPr>
          <p:nvPr>
            <p:ph idx="1"/>
          </p:nvPr>
        </p:nvSpPr>
        <p:spPr/>
        <p:txBody>
          <a:bodyPr/>
          <a:lstStyle/>
          <a:p>
            <a:r>
              <a:rPr lang="en-US" sz="2800" dirty="0"/>
              <a:t>A lot of work is accomplished in a team’s discussion</a:t>
            </a:r>
          </a:p>
          <a:p>
            <a:r>
              <a:rPr lang="en-US" sz="2800" dirty="0"/>
              <a:t>The added benefit to keeping the conversation going as you complete a project is that you have one central location in which to record the correspondence</a:t>
            </a:r>
          </a:p>
          <a:p>
            <a:r>
              <a:rPr lang="en-US" sz="2800" dirty="0"/>
              <a:t>By using a search term to filter a discussion, you can quickly navigate to the exact topic in your chat log history</a:t>
            </a:r>
          </a:p>
        </p:txBody>
      </p:sp>
    </p:spTree>
    <p:custDataLst>
      <p:tags r:id="rId1"/>
    </p:custDataLst>
    <p:extLst>
      <p:ext uri="{BB962C8B-B14F-4D97-AF65-F5344CB8AC3E}">
        <p14:creationId xmlns:p14="http://schemas.microsoft.com/office/powerpoint/2010/main" val="3667670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p:txBody>
          <a:bodyPr/>
          <a:lstStyle/>
          <a:p>
            <a:r>
              <a:rPr lang="en-US" dirty="0"/>
              <a:t>Making a Voice Call from Teams</a:t>
            </a:r>
          </a:p>
        </p:txBody>
      </p:sp>
      <p:sp>
        <p:nvSpPr>
          <p:cNvPr id="10" name="Content Placeholder 9">
            <a:extLst>
              <a:ext uri="{FF2B5EF4-FFF2-40B4-BE49-F238E27FC236}">
                <a16:creationId xmlns:a16="http://schemas.microsoft.com/office/drawing/2014/main" id="{DDAE1AFE-9B48-43B4-983D-10FCC8293ABC}"/>
              </a:ext>
            </a:extLst>
          </p:cNvPr>
          <p:cNvSpPr>
            <a:spLocks noGrp="1"/>
          </p:cNvSpPr>
          <p:nvPr>
            <p:ph idx="1"/>
          </p:nvPr>
        </p:nvSpPr>
        <p:spPr/>
        <p:txBody>
          <a:bodyPr vert="horz" lIns="91440" tIns="45720" rIns="91440" bIns="45720" rtlCol="0" anchor="t">
            <a:noAutofit/>
          </a:bodyPr>
          <a:lstStyle/>
          <a:p>
            <a:r>
              <a:rPr lang="en-US" sz="2800" dirty="0"/>
              <a:t>Teams can act as a basic phone with features such as:</a:t>
            </a:r>
          </a:p>
          <a:p>
            <a:pPr lvl="1"/>
            <a:r>
              <a:rPr lang="en-US" sz="2800" dirty="0"/>
              <a:t>Call answering and initiating (by name and number) with integrated dial pad</a:t>
            </a:r>
          </a:p>
          <a:p>
            <a:pPr lvl="1"/>
            <a:r>
              <a:rPr lang="en-US" sz="2800" dirty="0"/>
              <a:t>Call holding and retrieving</a:t>
            </a:r>
          </a:p>
          <a:p>
            <a:pPr lvl="1"/>
            <a:r>
              <a:rPr lang="en-US" sz="2800" dirty="0"/>
              <a:t>Call forwarding and simultaneous ringing</a:t>
            </a:r>
          </a:p>
          <a:p>
            <a:pPr lvl="1"/>
            <a:r>
              <a:rPr lang="en-US" sz="2800" dirty="0"/>
              <a:t>Call history</a:t>
            </a:r>
          </a:p>
          <a:p>
            <a:pPr lvl="1"/>
            <a:r>
              <a:rPr lang="en-US" sz="2800" dirty="0"/>
              <a:t>Voicemail</a:t>
            </a:r>
          </a:p>
        </p:txBody>
      </p:sp>
    </p:spTree>
    <p:custDataLst>
      <p:tags r:id="rId1"/>
    </p:custDataLst>
    <p:extLst>
      <p:ext uri="{BB962C8B-B14F-4D97-AF65-F5344CB8AC3E}">
        <p14:creationId xmlns:p14="http://schemas.microsoft.com/office/powerpoint/2010/main" val="1354067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p:txBody>
          <a:bodyPr/>
          <a:lstStyle/>
          <a:p>
            <a:r>
              <a:rPr lang="en-US" dirty="0"/>
              <a:t>Introduction to Microsoft Teams </a:t>
            </a:r>
          </a:p>
        </p:txBody>
      </p:sp>
      <p:sp>
        <p:nvSpPr>
          <p:cNvPr id="10" name="Content Placeholder 9">
            <a:extLst>
              <a:ext uri="{FF2B5EF4-FFF2-40B4-BE49-F238E27FC236}">
                <a16:creationId xmlns:a16="http://schemas.microsoft.com/office/drawing/2014/main" id="{DDAE1AFE-9B48-43B4-983D-10FCC8293ABC}"/>
              </a:ext>
            </a:extLst>
          </p:cNvPr>
          <p:cNvSpPr>
            <a:spLocks noGrp="1"/>
          </p:cNvSpPr>
          <p:nvPr>
            <p:ph idx="1"/>
          </p:nvPr>
        </p:nvSpPr>
        <p:spPr>
          <a:xfrm>
            <a:off x="476843" y="1825625"/>
            <a:ext cx="11241915" cy="4351338"/>
          </a:xfrm>
        </p:spPr>
        <p:txBody>
          <a:bodyPr vert="horz" lIns="91440" tIns="45720" rIns="91440" bIns="45720" rtlCol="0" anchor="t">
            <a:noAutofit/>
          </a:bodyPr>
          <a:lstStyle/>
          <a:p>
            <a:pPr marL="342900" indent="-342900"/>
            <a:r>
              <a:rPr lang="en-US" sz="3200" dirty="0"/>
              <a:t>Collaboration tool </a:t>
            </a:r>
          </a:p>
          <a:p>
            <a:pPr lvl="1"/>
            <a:r>
              <a:rPr lang="en-US" sz="3200" dirty="0"/>
              <a:t>Connect to online meetings, exchange information, share files, and instantly assign tasks using peer-to-peer messaging, group chats, and feedback.</a:t>
            </a:r>
          </a:p>
          <a:p>
            <a:pPr marL="342900" indent="-342900"/>
            <a:r>
              <a:rPr lang="en-US" sz="3200" dirty="0"/>
              <a:t>Video conferencing</a:t>
            </a:r>
          </a:p>
          <a:p>
            <a:pPr marL="342900" indent="-342900"/>
            <a:r>
              <a:rPr lang="en-US" sz="3200" dirty="0"/>
              <a:t>Designed to support and improve internal and external communications</a:t>
            </a:r>
          </a:p>
        </p:txBody>
      </p:sp>
    </p:spTree>
    <p:custDataLst>
      <p:tags r:id="rId1"/>
    </p:custDataLst>
    <p:extLst>
      <p:ext uri="{BB962C8B-B14F-4D97-AF65-F5344CB8AC3E}">
        <p14:creationId xmlns:p14="http://schemas.microsoft.com/office/powerpoint/2010/main" val="840214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p:txBody>
          <a:bodyPr/>
          <a:lstStyle/>
          <a:p>
            <a:r>
              <a:rPr lang="en-US" dirty="0"/>
              <a:t>Collaboration with Your Colleagues</a:t>
            </a:r>
          </a:p>
        </p:txBody>
      </p:sp>
      <p:pic>
        <p:nvPicPr>
          <p:cNvPr id="15" name="Content Placeholder 14" descr="The Microsoft 365 app menu with an arrow pointing to the Teams app. Other apps are Outlook, OneDrive, Word, Excel, PowerPoint, OneNote, To Do, Family Safety, Calendar, and Skype.">
            <a:extLst>
              <a:ext uri="{FF2B5EF4-FFF2-40B4-BE49-F238E27FC236}">
                <a16:creationId xmlns:a16="http://schemas.microsoft.com/office/drawing/2014/main" id="{EB693303-55A6-4367-A214-49B625986728}"/>
              </a:ext>
            </a:extLst>
          </p:cNvPr>
          <p:cNvPicPr>
            <a:picLocks noGrp="1" noChangeAspect="1"/>
          </p:cNvPicPr>
          <p:nvPr>
            <p:ph idx="1"/>
          </p:nvPr>
        </p:nvPicPr>
        <p:blipFill>
          <a:blip r:embed="rId4"/>
          <a:stretch>
            <a:fillRect/>
          </a:stretch>
        </p:blipFill>
        <p:spPr>
          <a:xfrm>
            <a:off x="703385" y="1886341"/>
            <a:ext cx="9919310" cy="3932852"/>
          </a:xfrm>
        </p:spPr>
      </p:pic>
    </p:spTree>
    <p:custDataLst>
      <p:tags r:id="rId1"/>
    </p:custDataLst>
    <p:extLst>
      <p:ext uri="{BB962C8B-B14F-4D97-AF65-F5344CB8AC3E}">
        <p14:creationId xmlns:p14="http://schemas.microsoft.com/office/powerpoint/2010/main" val="934145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p:txBody>
          <a:bodyPr/>
          <a:lstStyle/>
          <a:p>
            <a:r>
              <a:rPr lang="en-US" dirty="0"/>
              <a:t>Collaboration with Your Colleagues</a:t>
            </a:r>
          </a:p>
        </p:txBody>
      </p:sp>
      <p:sp>
        <p:nvSpPr>
          <p:cNvPr id="3" name="Content Placeholder 2">
            <a:extLst>
              <a:ext uri="{FF2B5EF4-FFF2-40B4-BE49-F238E27FC236}">
                <a16:creationId xmlns:a16="http://schemas.microsoft.com/office/drawing/2014/main" id="{24E7AE5F-2D28-40FD-9A7D-2B2467A09A5A}"/>
              </a:ext>
            </a:extLst>
          </p:cNvPr>
          <p:cNvSpPr>
            <a:spLocks noGrp="1"/>
          </p:cNvSpPr>
          <p:nvPr>
            <p:ph idx="1"/>
          </p:nvPr>
        </p:nvSpPr>
        <p:spPr>
          <a:xfrm>
            <a:off x="476843" y="1293223"/>
            <a:ext cx="11241915" cy="4883740"/>
          </a:xfrm>
        </p:spPr>
        <p:txBody>
          <a:bodyPr/>
          <a:lstStyle/>
          <a:p>
            <a:r>
              <a:rPr lang="en-US" sz="3200" dirty="0"/>
              <a:t>Microsoft Teams is a cloud-based communications platform that can be accessed on any device, even your smartphone</a:t>
            </a:r>
          </a:p>
          <a:p>
            <a:pPr lvl="1"/>
            <a:r>
              <a:rPr lang="en-US" sz="3200" dirty="0"/>
              <a:t>On a computer, you can download the Teams </a:t>
            </a:r>
            <a:r>
              <a:rPr lang="en-US" sz="3200" b="1" dirty="0"/>
              <a:t>desktop app</a:t>
            </a:r>
            <a:endParaRPr lang="en-US" sz="3200" dirty="0"/>
          </a:p>
          <a:p>
            <a:pPr lvl="1"/>
            <a:r>
              <a:rPr lang="en-US" sz="3200" dirty="0"/>
              <a:t>Open the </a:t>
            </a:r>
            <a:r>
              <a:rPr lang="en-US" sz="3200" b="1" dirty="0"/>
              <a:t>web version </a:t>
            </a:r>
            <a:r>
              <a:rPr lang="en-US" sz="3200" dirty="0"/>
              <a:t>of Teams within any browser at the website </a:t>
            </a:r>
            <a:r>
              <a:rPr lang="en-US" sz="3200" dirty="0">
                <a:hlinkClick r:id="rId4"/>
              </a:rPr>
              <a:t>https://teams.microsoft.com</a:t>
            </a:r>
            <a:endParaRPr lang="en-US" sz="3200" dirty="0"/>
          </a:p>
          <a:p>
            <a:pPr lvl="1"/>
            <a:r>
              <a:rPr lang="en-US" sz="3200" dirty="0">
                <a:hlinkClick r:id="rId5"/>
              </a:rPr>
              <a:t>https://portal.office.com</a:t>
            </a:r>
            <a:r>
              <a:rPr lang="en-US" sz="3200" dirty="0"/>
              <a:t>   </a:t>
            </a:r>
          </a:p>
        </p:txBody>
      </p:sp>
    </p:spTree>
    <p:custDataLst>
      <p:tags r:id="rId1"/>
    </p:custDataLst>
    <p:extLst>
      <p:ext uri="{BB962C8B-B14F-4D97-AF65-F5344CB8AC3E}">
        <p14:creationId xmlns:p14="http://schemas.microsoft.com/office/powerpoint/2010/main" val="554384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p:txBody>
          <a:bodyPr/>
          <a:lstStyle/>
          <a:p>
            <a:r>
              <a:rPr lang="en-US" dirty="0"/>
              <a:t>Collaboration with Your Colleagues</a:t>
            </a:r>
          </a:p>
        </p:txBody>
      </p:sp>
      <p:sp>
        <p:nvSpPr>
          <p:cNvPr id="8" name="Content Placeholder 7">
            <a:extLst>
              <a:ext uri="{FF2B5EF4-FFF2-40B4-BE49-F238E27FC236}">
                <a16:creationId xmlns:a16="http://schemas.microsoft.com/office/drawing/2014/main" id="{D3B8D50C-3C34-4D12-A8F2-F218996570FF}"/>
              </a:ext>
            </a:extLst>
          </p:cNvPr>
          <p:cNvSpPr>
            <a:spLocks noGrp="1"/>
          </p:cNvSpPr>
          <p:nvPr>
            <p:ph sz="half" idx="2"/>
          </p:nvPr>
        </p:nvSpPr>
        <p:spPr>
          <a:xfrm>
            <a:off x="476843" y="2116750"/>
            <a:ext cx="4589584" cy="3366817"/>
          </a:xfrm>
        </p:spPr>
        <p:txBody>
          <a:bodyPr vert="horz" lIns="91440" tIns="45720" rIns="91440" bIns="45720" rtlCol="0" anchor="t">
            <a:noAutofit/>
          </a:bodyPr>
          <a:lstStyle/>
          <a:p>
            <a:r>
              <a:rPr lang="en-US" sz="3200" dirty="0"/>
              <a:t>The main elements of the Teams window are:</a:t>
            </a:r>
          </a:p>
          <a:p>
            <a:pPr lvl="1"/>
            <a:r>
              <a:rPr lang="en-US" sz="3200" dirty="0"/>
              <a:t>App bar</a:t>
            </a:r>
          </a:p>
          <a:p>
            <a:pPr lvl="1"/>
            <a:r>
              <a:rPr lang="en-US" sz="3200" dirty="0"/>
              <a:t>List pane</a:t>
            </a:r>
          </a:p>
          <a:p>
            <a:pPr lvl="1"/>
            <a:r>
              <a:rPr lang="en-US" sz="3200" dirty="0"/>
              <a:t>Content pane</a:t>
            </a:r>
          </a:p>
        </p:txBody>
      </p:sp>
      <p:pic>
        <p:nvPicPr>
          <p:cNvPr id="6" name="Content Placeholder 5" descr="The Teams window with arrows pointing to the app bar, list pane, search box, content pane, and help button.">
            <a:extLst>
              <a:ext uri="{FF2B5EF4-FFF2-40B4-BE49-F238E27FC236}">
                <a16:creationId xmlns:a16="http://schemas.microsoft.com/office/drawing/2014/main" id="{A884B455-2687-43A9-AFE0-8A95B37932A3}"/>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5621214" y="1945089"/>
            <a:ext cx="5619157" cy="3758908"/>
          </a:xfrm>
        </p:spPr>
      </p:pic>
    </p:spTree>
    <p:custDataLst>
      <p:tags r:id="rId1"/>
    </p:custDataLst>
    <p:extLst>
      <p:ext uri="{BB962C8B-B14F-4D97-AF65-F5344CB8AC3E}">
        <p14:creationId xmlns:p14="http://schemas.microsoft.com/office/powerpoint/2010/main" val="4089651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a:xfrm>
            <a:off x="476843" y="236408"/>
            <a:ext cx="11241915" cy="1217447"/>
          </a:xfrm>
        </p:spPr>
        <p:txBody>
          <a:bodyPr/>
          <a:lstStyle/>
          <a:p>
            <a:r>
              <a:rPr lang="en-US" dirty="0"/>
              <a:t>Collaboration with Your Colleagues</a:t>
            </a:r>
          </a:p>
        </p:txBody>
      </p:sp>
      <p:sp>
        <p:nvSpPr>
          <p:cNvPr id="2" name="Content Placeholder 1">
            <a:extLst>
              <a:ext uri="{FF2B5EF4-FFF2-40B4-BE49-F238E27FC236}">
                <a16:creationId xmlns:a16="http://schemas.microsoft.com/office/drawing/2014/main" id="{F22FDFEF-C58B-4F97-7237-3E1179D6E73C}"/>
              </a:ext>
            </a:extLst>
          </p:cNvPr>
          <p:cNvSpPr>
            <a:spLocks noGrp="1"/>
          </p:cNvSpPr>
          <p:nvPr>
            <p:ph sz="half" idx="2"/>
          </p:nvPr>
        </p:nvSpPr>
        <p:spPr>
          <a:xfrm>
            <a:off x="1079053" y="1557549"/>
            <a:ext cx="3926768" cy="4114501"/>
          </a:xfrm>
        </p:spPr>
        <p:txBody>
          <a:bodyPr vert="horz" lIns="91440" tIns="45720" rIns="91440" bIns="45720" rtlCol="0" anchor="t">
            <a:noAutofit/>
          </a:bodyPr>
          <a:lstStyle/>
          <a:p>
            <a:r>
              <a:rPr lang="en-US" sz="3200" dirty="0"/>
              <a:t>App bar buttons</a:t>
            </a:r>
          </a:p>
          <a:p>
            <a:pPr lvl="1"/>
            <a:r>
              <a:rPr lang="en-US" sz="3200" dirty="0"/>
              <a:t>Activity</a:t>
            </a:r>
          </a:p>
          <a:p>
            <a:pPr lvl="1"/>
            <a:r>
              <a:rPr lang="en-US" sz="3200" dirty="0"/>
              <a:t>Chat</a:t>
            </a:r>
          </a:p>
          <a:p>
            <a:pPr lvl="1"/>
            <a:r>
              <a:rPr lang="en-US" sz="3200" dirty="0"/>
              <a:t>Teams</a:t>
            </a:r>
          </a:p>
          <a:p>
            <a:pPr lvl="1"/>
            <a:r>
              <a:rPr lang="en-US" sz="3200" dirty="0"/>
              <a:t>Calendar</a:t>
            </a:r>
          </a:p>
          <a:p>
            <a:pPr lvl="1"/>
            <a:r>
              <a:rPr lang="en-US" sz="3200" dirty="0"/>
              <a:t>Calls</a:t>
            </a:r>
          </a:p>
          <a:p>
            <a:pPr lvl="1"/>
            <a:r>
              <a:rPr lang="en-US" sz="3200" dirty="0"/>
              <a:t>Files</a:t>
            </a:r>
          </a:p>
        </p:txBody>
      </p:sp>
      <p:pic>
        <p:nvPicPr>
          <p:cNvPr id="9" name="Content Placeholder 8" descr="The app bar with callouts to six buttons. The activity button displays every discussion you are part of. The Chat button connects you with your colleagues and teams. The Teams button organizes groups working together toward a common goal. The Calendar button schedules and manages meetings, events, and tasks. The Calls button starts a video or audio call with up to 20 people. The Files button uploads and manages files for your team.">
            <a:extLst>
              <a:ext uri="{FF2B5EF4-FFF2-40B4-BE49-F238E27FC236}">
                <a16:creationId xmlns:a16="http://schemas.microsoft.com/office/drawing/2014/main" id="{0A580650-D082-404C-82D6-DDB18B2F76E1}"/>
              </a:ext>
            </a:extLst>
          </p:cNvPr>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6130545" y="1453855"/>
            <a:ext cx="5150216" cy="4351338"/>
          </a:xfrm>
        </p:spPr>
      </p:pic>
    </p:spTree>
    <p:custDataLst>
      <p:tags r:id="rId1"/>
    </p:custDataLst>
    <p:extLst>
      <p:ext uri="{BB962C8B-B14F-4D97-AF65-F5344CB8AC3E}">
        <p14:creationId xmlns:p14="http://schemas.microsoft.com/office/powerpoint/2010/main" val="1489068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p:txBody>
          <a:bodyPr/>
          <a:lstStyle/>
          <a:p>
            <a:r>
              <a:rPr lang="en-US" dirty="0"/>
              <a:t>Collaboration with Your Colleagues</a:t>
            </a:r>
          </a:p>
        </p:txBody>
      </p:sp>
      <p:graphicFrame>
        <p:nvGraphicFramePr>
          <p:cNvPr id="2" name="Content Placeholder 1">
            <a:extLst>
              <a:ext uri="{FF2B5EF4-FFF2-40B4-BE49-F238E27FC236}">
                <a16:creationId xmlns:a16="http://schemas.microsoft.com/office/drawing/2014/main" id="{0163AAF8-CF16-4ACC-BBA5-E350647C49F2}"/>
              </a:ext>
            </a:extLst>
          </p:cNvPr>
          <p:cNvGraphicFramePr>
            <a:graphicFrameLocks noGrp="1"/>
          </p:cNvGraphicFramePr>
          <p:nvPr>
            <p:ph idx="1"/>
            <p:extLst>
              <p:ext uri="{D42A27DB-BD31-4B8C-83A1-F6EECF244321}">
                <p14:modId xmlns:p14="http://schemas.microsoft.com/office/powerpoint/2010/main" val="1769599066"/>
              </p:ext>
            </p:extLst>
          </p:nvPr>
        </p:nvGraphicFramePr>
        <p:xfrm>
          <a:off x="628913" y="1463040"/>
          <a:ext cx="10934174" cy="3931920"/>
        </p:xfrm>
        <a:graphic>
          <a:graphicData uri="http://schemas.openxmlformats.org/drawingml/2006/table">
            <a:tbl>
              <a:tblPr bandRow="1">
                <a:tableStyleId>{5C22544A-7EE6-4342-B048-85BDC9FD1C3A}</a:tableStyleId>
              </a:tblPr>
              <a:tblGrid>
                <a:gridCol w="1605594">
                  <a:extLst>
                    <a:ext uri="{9D8B030D-6E8A-4147-A177-3AD203B41FA5}">
                      <a16:colId xmlns:a16="http://schemas.microsoft.com/office/drawing/2014/main" val="609818838"/>
                    </a:ext>
                  </a:extLst>
                </a:gridCol>
                <a:gridCol w="9328580">
                  <a:extLst>
                    <a:ext uri="{9D8B030D-6E8A-4147-A177-3AD203B41FA5}">
                      <a16:colId xmlns:a16="http://schemas.microsoft.com/office/drawing/2014/main" val="2538837273"/>
                    </a:ext>
                  </a:extLst>
                </a:gridCol>
              </a:tblGrid>
              <a:tr h="370840">
                <a:tc>
                  <a:txBody>
                    <a:bodyPr/>
                    <a:lstStyle/>
                    <a:p>
                      <a:r>
                        <a:rPr lang="en-US" sz="2400" b="1" i="0" u="none" strike="noStrike" kern="1200" baseline="0" dirty="0">
                          <a:solidFill>
                            <a:schemeClr val="dk1"/>
                          </a:solidFill>
                          <a:latin typeface="+mn-lt"/>
                          <a:ea typeface="+mn-ea"/>
                          <a:cs typeface="+mn-cs"/>
                        </a:rPr>
                        <a:t>App bar</a:t>
                      </a:r>
                      <a:endParaRPr lang="en-US" sz="2400" b="1" dirty="0"/>
                    </a:p>
                  </a:txBody>
                  <a:tcPr/>
                </a:tc>
                <a:tc>
                  <a:txBody>
                    <a:bodyPr/>
                    <a:lstStyle/>
                    <a:p>
                      <a:r>
                        <a:rPr lang="en-US" sz="2400" b="0" i="0" u="none" strike="noStrike" kern="1200" baseline="0" dirty="0">
                          <a:solidFill>
                            <a:schemeClr val="dk1"/>
                          </a:solidFill>
                          <a:latin typeface="+mn-lt"/>
                          <a:ea typeface="+mn-ea"/>
                          <a:cs typeface="+mn-cs"/>
                        </a:rPr>
                        <a:t>The App bar is the vertical toolbar on the far left of the Teams window. Use the App bar to switch to another view or to an installed app within Microsoft Teams. The App bar buttons correspond to the views available in Teams, such as Activity, Chat, Teams, Calendar, Calls, and Files.</a:t>
                      </a:r>
                      <a:endParaRPr lang="en-US" sz="2400" dirty="0"/>
                    </a:p>
                  </a:txBody>
                  <a:tcPr/>
                </a:tc>
                <a:extLst>
                  <a:ext uri="{0D108BD9-81ED-4DB2-BD59-A6C34878D82A}">
                    <a16:rowId xmlns:a16="http://schemas.microsoft.com/office/drawing/2014/main" val="3795692759"/>
                  </a:ext>
                </a:extLst>
              </a:tr>
              <a:tr h="370840">
                <a:tc>
                  <a:txBody>
                    <a:bodyPr/>
                    <a:lstStyle/>
                    <a:p>
                      <a:r>
                        <a:rPr lang="en-US" sz="2400" b="1" dirty="0"/>
                        <a:t>List pane</a:t>
                      </a:r>
                    </a:p>
                  </a:txBody>
                  <a:tcPr/>
                </a:tc>
                <a:tc>
                  <a:txBody>
                    <a:bodyPr/>
                    <a:lstStyle/>
                    <a:p>
                      <a:r>
                        <a:rPr lang="en-US" sz="2400" dirty="0"/>
                        <a:t>The List pane displays a summary of the selected view. For example, if you click the Chat app in the App bar, the List pane shows a summary of recent chats.</a:t>
                      </a:r>
                    </a:p>
                  </a:txBody>
                  <a:tcPr/>
                </a:tc>
                <a:extLst>
                  <a:ext uri="{0D108BD9-81ED-4DB2-BD59-A6C34878D82A}">
                    <a16:rowId xmlns:a16="http://schemas.microsoft.com/office/drawing/2014/main" val="1210769710"/>
                  </a:ext>
                </a:extLst>
              </a:tr>
              <a:tr h="370840">
                <a:tc>
                  <a:txBody>
                    <a:bodyPr/>
                    <a:lstStyle/>
                    <a:p>
                      <a:r>
                        <a:rPr lang="en-US" sz="2400" b="1" dirty="0"/>
                        <a:t>Content pane</a:t>
                      </a:r>
                    </a:p>
                  </a:txBody>
                  <a:tcPr/>
                </a:tc>
                <a:tc>
                  <a:txBody>
                    <a:bodyPr/>
                    <a:lstStyle/>
                    <a:p>
                      <a:r>
                        <a:rPr lang="en-US" sz="2400" dirty="0"/>
                        <a:t>The contents of the main content pane change according to which view is currently selected in the toolbar.</a:t>
                      </a:r>
                    </a:p>
                  </a:txBody>
                  <a:tcPr/>
                </a:tc>
                <a:extLst>
                  <a:ext uri="{0D108BD9-81ED-4DB2-BD59-A6C34878D82A}">
                    <a16:rowId xmlns:a16="http://schemas.microsoft.com/office/drawing/2014/main" val="4215356391"/>
                  </a:ext>
                </a:extLst>
              </a:tr>
            </a:tbl>
          </a:graphicData>
        </a:graphic>
      </p:graphicFrame>
    </p:spTree>
    <p:custDataLst>
      <p:tags r:id="rId1"/>
    </p:custDataLst>
    <p:extLst>
      <p:ext uri="{BB962C8B-B14F-4D97-AF65-F5344CB8AC3E}">
        <p14:creationId xmlns:p14="http://schemas.microsoft.com/office/powerpoint/2010/main" val="1543575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17DBF9-742E-4F7F-85EB-9E45A7F45B37}"/>
              </a:ext>
            </a:extLst>
          </p:cNvPr>
          <p:cNvSpPr>
            <a:spLocks noGrp="1"/>
          </p:cNvSpPr>
          <p:nvPr>
            <p:ph type="title"/>
          </p:nvPr>
        </p:nvSpPr>
        <p:spPr>
          <a:xfrm>
            <a:off x="476843" y="473245"/>
            <a:ext cx="11241915" cy="915939"/>
          </a:xfrm>
        </p:spPr>
        <p:txBody>
          <a:bodyPr/>
          <a:lstStyle/>
          <a:p>
            <a:r>
              <a:rPr lang="en-US" dirty="0"/>
              <a:t>Collaboration with Your Colleagues</a:t>
            </a:r>
          </a:p>
        </p:txBody>
      </p:sp>
      <p:graphicFrame>
        <p:nvGraphicFramePr>
          <p:cNvPr id="2" name="Content Placeholder 1">
            <a:extLst>
              <a:ext uri="{FF2B5EF4-FFF2-40B4-BE49-F238E27FC236}">
                <a16:creationId xmlns:a16="http://schemas.microsoft.com/office/drawing/2014/main" id="{0163AAF8-CF16-4ACC-BBA5-E350647C49F2}"/>
              </a:ext>
            </a:extLst>
          </p:cNvPr>
          <p:cNvGraphicFramePr>
            <a:graphicFrameLocks noGrp="1"/>
          </p:cNvGraphicFramePr>
          <p:nvPr>
            <p:ph idx="1"/>
            <p:extLst>
              <p:ext uri="{D42A27DB-BD31-4B8C-83A1-F6EECF244321}">
                <p14:modId xmlns:p14="http://schemas.microsoft.com/office/powerpoint/2010/main" val="2194723068"/>
              </p:ext>
            </p:extLst>
          </p:nvPr>
        </p:nvGraphicFramePr>
        <p:xfrm>
          <a:off x="318922" y="1172675"/>
          <a:ext cx="11554156" cy="4846320"/>
        </p:xfrm>
        <a:graphic>
          <a:graphicData uri="http://schemas.openxmlformats.org/drawingml/2006/table">
            <a:tbl>
              <a:tblPr firstRow="1" bandRow="1">
                <a:tableStyleId>{5C22544A-7EE6-4342-B048-85BDC9FD1C3A}</a:tableStyleId>
              </a:tblPr>
              <a:tblGrid>
                <a:gridCol w="1600259">
                  <a:extLst>
                    <a:ext uri="{9D8B030D-6E8A-4147-A177-3AD203B41FA5}">
                      <a16:colId xmlns:a16="http://schemas.microsoft.com/office/drawing/2014/main" val="609818838"/>
                    </a:ext>
                  </a:extLst>
                </a:gridCol>
                <a:gridCol w="9953897">
                  <a:extLst>
                    <a:ext uri="{9D8B030D-6E8A-4147-A177-3AD203B41FA5}">
                      <a16:colId xmlns:a16="http://schemas.microsoft.com/office/drawing/2014/main" val="2538837273"/>
                    </a:ext>
                  </a:extLst>
                </a:gridCol>
              </a:tblGrid>
              <a:tr h="370840">
                <a:tc>
                  <a:txBody>
                    <a:bodyPr/>
                    <a:lstStyle/>
                    <a:p>
                      <a:r>
                        <a:rPr lang="en-US" sz="2400" dirty="0"/>
                        <a:t>Button</a:t>
                      </a:r>
                    </a:p>
                  </a:txBody>
                  <a:tcPr/>
                </a:tc>
                <a:tc>
                  <a:txBody>
                    <a:bodyPr/>
                    <a:lstStyle/>
                    <a:p>
                      <a:r>
                        <a:rPr lang="en-US" sz="2400" dirty="0"/>
                        <a:t>Description</a:t>
                      </a:r>
                    </a:p>
                  </a:txBody>
                  <a:tcPr/>
                </a:tc>
                <a:extLst>
                  <a:ext uri="{0D108BD9-81ED-4DB2-BD59-A6C34878D82A}">
                    <a16:rowId xmlns:a16="http://schemas.microsoft.com/office/drawing/2014/main" val="254667069"/>
                  </a:ext>
                </a:extLst>
              </a:tr>
              <a:tr h="370840">
                <a:tc>
                  <a:txBody>
                    <a:bodyPr/>
                    <a:lstStyle/>
                    <a:p>
                      <a:r>
                        <a:rPr lang="en-US" sz="2400" b="1" i="0" u="none" strike="noStrike" kern="1200" baseline="0" dirty="0">
                          <a:solidFill>
                            <a:schemeClr val="dk1"/>
                          </a:solidFill>
                          <a:latin typeface="+mn-lt"/>
                          <a:ea typeface="+mn-ea"/>
                          <a:cs typeface="+mn-cs"/>
                        </a:rPr>
                        <a:t>Activity</a:t>
                      </a:r>
                      <a:endParaRPr lang="en-US" sz="2400" b="1" dirty="0"/>
                    </a:p>
                  </a:txBody>
                  <a:tcPr/>
                </a:tc>
                <a:tc>
                  <a:txBody>
                    <a:bodyPr/>
                    <a:lstStyle/>
                    <a:p>
                      <a:r>
                        <a:rPr lang="en-US" sz="2400" b="0" i="0" u="none" strike="noStrike" kern="1200" baseline="0" dirty="0">
                          <a:solidFill>
                            <a:schemeClr val="dk1"/>
                          </a:solidFill>
                          <a:latin typeface="+mn-lt"/>
                          <a:ea typeface="+mn-ea"/>
                          <a:cs typeface="+mn-cs"/>
                        </a:rPr>
                        <a:t>The Activity button is the main control for the App bar, connecting to conversations and meetings within your team.</a:t>
                      </a:r>
                    </a:p>
                  </a:txBody>
                  <a:tcPr/>
                </a:tc>
                <a:extLst>
                  <a:ext uri="{0D108BD9-81ED-4DB2-BD59-A6C34878D82A}">
                    <a16:rowId xmlns:a16="http://schemas.microsoft.com/office/drawing/2014/main" val="3795692759"/>
                  </a:ext>
                </a:extLst>
              </a:tr>
              <a:tr h="370840">
                <a:tc>
                  <a:txBody>
                    <a:bodyPr/>
                    <a:lstStyle/>
                    <a:p>
                      <a:r>
                        <a:rPr lang="en-US" sz="2400" b="1" dirty="0"/>
                        <a:t>Chat</a:t>
                      </a:r>
                    </a:p>
                  </a:txBody>
                  <a:tcPr/>
                </a:tc>
                <a:tc>
                  <a:txBody>
                    <a:bodyPr/>
                    <a:lstStyle/>
                    <a:p>
                      <a:r>
                        <a:rPr lang="en-US" sz="2400" dirty="0"/>
                        <a:t>The Chat button gives your team a space to continue a conversation. Chat happens in real time and decreases response time.</a:t>
                      </a:r>
                    </a:p>
                  </a:txBody>
                  <a:tcPr/>
                </a:tc>
                <a:extLst>
                  <a:ext uri="{0D108BD9-81ED-4DB2-BD59-A6C34878D82A}">
                    <a16:rowId xmlns:a16="http://schemas.microsoft.com/office/drawing/2014/main" val="1210769710"/>
                  </a:ext>
                </a:extLst>
              </a:tr>
              <a:tr h="370840">
                <a:tc>
                  <a:txBody>
                    <a:bodyPr/>
                    <a:lstStyle/>
                    <a:p>
                      <a:r>
                        <a:rPr lang="en-US" sz="2400" b="1" dirty="0"/>
                        <a:t>Teams</a:t>
                      </a:r>
                    </a:p>
                  </a:txBody>
                  <a:tcPr/>
                </a:tc>
                <a:tc>
                  <a:txBody>
                    <a:bodyPr/>
                    <a:lstStyle/>
                    <a:p>
                      <a:r>
                        <a:rPr lang="en-US" sz="2400" dirty="0"/>
                        <a:t>The Teams button is for creating teams that are focused on a project or a company department. A team is designed to bring together a group of people who work closely together to accomplish tasks.</a:t>
                      </a:r>
                    </a:p>
                  </a:txBody>
                  <a:tcPr/>
                </a:tc>
                <a:extLst>
                  <a:ext uri="{0D108BD9-81ED-4DB2-BD59-A6C34878D82A}">
                    <a16:rowId xmlns:a16="http://schemas.microsoft.com/office/drawing/2014/main" val="4215356391"/>
                  </a:ext>
                </a:extLst>
              </a:tr>
              <a:tr h="148707">
                <a:tc>
                  <a:txBody>
                    <a:bodyPr/>
                    <a:lstStyle/>
                    <a:p>
                      <a:r>
                        <a:rPr lang="en-US" sz="2400" b="1" dirty="0"/>
                        <a:t>Calendar</a:t>
                      </a:r>
                    </a:p>
                  </a:txBody>
                  <a:tcPr/>
                </a:tc>
                <a:tc>
                  <a:txBody>
                    <a:bodyPr/>
                    <a:lstStyle/>
                    <a:p>
                      <a:r>
                        <a:rPr lang="en-US" sz="2400" dirty="0"/>
                        <a:t>The Calendar button is for organizing and scheduling meetings, conversations, document edits, work shifts, and events.</a:t>
                      </a:r>
                    </a:p>
                  </a:txBody>
                  <a:tcPr/>
                </a:tc>
                <a:extLst>
                  <a:ext uri="{0D108BD9-81ED-4DB2-BD59-A6C34878D82A}">
                    <a16:rowId xmlns:a16="http://schemas.microsoft.com/office/drawing/2014/main" val="2307831696"/>
                  </a:ext>
                </a:extLst>
              </a:tr>
            </a:tbl>
          </a:graphicData>
        </a:graphic>
      </p:graphicFrame>
    </p:spTree>
    <p:custDataLst>
      <p:tags r:id="rId1"/>
    </p:custDataLst>
    <p:extLst>
      <p:ext uri="{BB962C8B-B14F-4D97-AF65-F5344CB8AC3E}">
        <p14:creationId xmlns:p14="http://schemas.microsoft.com/office/powerpoint/2010/main" val="41359523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FULL TEXT TEMPLATE MASTER" val="7pb33sBP"/>
  <p:tag name="ARTICULATE_DESIGN_ID_FULL TEXT TEMPLATE MASTER (CONT.)" val="V3Eg5WUK"/>
  <p:tag name="ARTICULATE_DESIGN_ID_OPTIMIZED TEMPLATE MASTER" val="rzwWCka7"/>
  <p:tag name="ARTICULATE_DESIGN_ID_OPTIMIZED TEMPLATE MASTER (CONT.)" val="klKJ3eZ5"/>
  <p:tag name="ARTICULATE_SLIDE_COUNT" val="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ptimized Template Master">
  <a:themeElements>
    <a:clrScheme name="Cengage New">
      <a:dk1>
        <a:srgbClr val="282F7C"/>
      </a:dk1>
      <a:lt1>
        <a:srgbClr val="FFFFFF"/>
      </a:lt1>
      <a:dk2>
        <a:srgbClr val="3841B0"/>
      </a:dk2>
      <a:lt2>
        <a:srgbClr val="F5F5F5"/>
      </a:lt2>
      <a:accent1>
        <a:srgbClr val="282F7C"/>
      </a:accent1>
      <a:accent2>
        <a:srgbClr val="FEE349"/>
      </a:accent2>
      <a:accent3>
        <a:srgbClr val="CDDEFF"/>
      </a:accent3>
      <a:accent4>
        <a:srgbClr val="F5F5F5"/>
      </a:accent4>
      <a:accent5>
        <a:srgbClr val="A3A1A3"/>
      </a:accent5>
      <a:accent6>
        <a:srgbClr val="454545"/>
      </a:accent6>
      <a:hlink>
        <a:srgbClr val="3841B0"/>
      </a:hlink>
      <a:folHlink>
        <a:srgbClr val="6900B0"/>
      </a:folHlink>
    </a:clrScheme>
    <a:fontScheme name="Cengage New">
      <a:majorFont>
        <a:latin typeface="Work Sans "/>
        <a:ea typeface=""/>
        <a:cs typeface=""/>
      </a:majorFont>
      <a:minorFont>
        <a:latin typeface="Work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11y_PPT_Template_Cengage_020221.pptx" id="{62A8FB47-AEAE-448A-A9EC-2B57E950A883}" vid="{DA52BCA4-C454-45F1-8147-C38687C750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A11y_PPT_Template_Cengage_020221</Template>
  <TotalTime>612</TotalTime>
  <Words>1405</Words>
  <Application>Microsoft Office PowerPoint</Application>
  <PresentationFormat>Widescreen</PresentationFormat>
  <Paragraphs>151</Paragraphs>
  <Slides>25</Slides>
  <Notes>21</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Courier New</vt:lpstr>
      <vt:lpstr>Wingdings</vt:lpstr>
      <vt:lpstr>Work Sans</vt:lpstr>
      <vt:lpstr>Work Sans </vt:lpstr>
      <vt:lpstr>Optimized Template Master</vt:lpstr>
      <vt:lpstr>Microsoft Teams 365</vt:lpstr>
      <vt:lpstr>Objectives</vt:lpstr>
      <vt:lpstr>Introduction to Microsoft Teams </vt:lpstr>
      <vt:lpstr>Collaboration with Your Colleagues</vt:lpstr>
      <vt:lpstr>Collaboration with Your Colleagues</vt:lpstr>
      <vt:lpstr>Collaboration with Your Colleagues</vt:lpstr>
      <vt:lpstr>Collaboration with Your Colleagues</vt:lpstr>
      <vt:lpstr>Collaboration with Your Colleagues</vt:lpstr>
      <vt:lpstr>Collaboration with Your Colleagues</vt:lpstr>
      <vt:lpstr>Collaboration with Your Colleagues</vt:lpstr>
      <vt:lpstr>Working as a Team</vt:lpstr>
      <vt:lpstr>Working as a Team </vt:lpstr>
      <vt:lpstr>Working as a Team </vt:lpstr>
      <vt:lpstr>PowerPoint Presentation</vt:lpstr>
      <vt:lpstr>Working as a Team </vt:lpstr>
      <vt:lpstr>Working as a Team </vt:lpstr>
      <vt:lpstr>Starting the Conversation in Teams</vt:lpstr>
      <vt:lpstr>Starting the Conversation in Teams</vt:lpstr>
      <vt:lpstr>Starting the Conversation in Teams</vt:lpstr>
      <vt:lpstr>Starting the Conversation in Teams</vt:lpstr>
      <vt:lpstr>PowerPoint Presentation</vt:lpstr>
      <vt:lpstr>Uploading Files into a Team</vt:lpstr>
      <vt:lpstr>Uploading Files into a Team</vt:lpstr>
      <vt:lpstr>Uploading Files into a Team</vt:lpstr>
      <vt:lpstr>Making a Voice Call from Teams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Teams,  1e</dc:title>
  <dc:creator/>
  <cp:lastModifiedBy>Kendra Evensvold</cp:lastModifiedBy>
  <cp:revision>285</cp:revision>
  <dcterms:created xsi:type="dcterms:W3CDTF">2022-12-09T15:44:23Z</dcterms:created>
  <dcterms:modified xsi:type="dcterms:W3CDTF">2025-08-17T21:08:32Z</dcterms:modified>
</cp:coreProperties>
</file>