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BB0B8-4E77-2F1D-86EF-F98C662E1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7C793F-65D7-899F-4D05-B0A0FB8F10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C18BC-DC02-5291-7649-FEEEC34DC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A8474-CCA4-DFE0-5EEE-6DD10D688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6D10E-7DF2-0BC3-5A06-16AD81EB9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99946-08EB-30FA-5D20-CAD9464D7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793F9B-0BDE-5B05-0DE3-66E46CA8F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371E2-FFFD-5587-1CE1-2C11E6CC5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9C3280-ED59-0C26-BD66-AF2A0F10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C613D-AC1B-6AFE-E381-BB28B0DE7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726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00E285-26BD-9E57-D0F4-A93DBC332D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A14D5-DEA7-F3CB-66DF-790529714B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C1A74-98D8-FDB3-1054-BEE7233E0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B3068-DCB7-6859-DCB2-4371698B7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04ACD-55C0-CA1E-1F89-D1716535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04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762-BD5F-62A6-9F94-D7B692762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02416-CDB1-910C-8463-B4CA76DA0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462D6-323D-0E6F-307B-9D26890BC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FCF73-7EAF-0BB5-73D8-2CF37F80E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CBC25-9DF7-59EC-5066-4648CDCCB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733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FFFA6-993B-6532-EED9-E3858FD2F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A463F1-58BD-FD0E-4831-A1B6044B6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FAAA4-B259-CDD0-4088-4BA103F3D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05C53-361A-620E-B268-C09A86555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AA859-77A8-0BFC-8F22-E51781C05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07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E664B-B972-4DD4-D545-A2548A9F2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B5261-2B24-213E-B83A-09A338AF41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289F02-1119-E72C-BCAE-382FD371D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8CA632-17BE-BAE4-7DD6-FA22CD8D0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88C61-E12C-E101-06F5-4189FB9E3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982AB-4E88-005F-4567-CBFEC339B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8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BB706-8381-4122-0E84-C401C112D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1E07C-C944-887C-9B6A-40BB24606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CDEE5-0A8B-30CD-2C98-1ED45F5ED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2D1047-CEE9-9D40-E516-CDE773400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909A41-7DF8-3591-BF57-F9120FB58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AB79B4-90DB-5AA2-2C3A-D6B16B24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A512AC-D4F3-4087-54AA-51DDBB87F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060241-D476-0B4A-C48A-E474F8ADE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9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EFD4C-419D-BA19-D26B-53A408EC3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1B1133-A7A1-EED2-3E2F-7975D918E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10561-845A-A008-B1FE-4EB43273B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34EB34-1C4F-926A-5923-2262EA89F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6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B34CB8-219F-0767-87CE-7B598B49F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18E584-3C66-0BDD-E6A7-B1BFAC312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32B019-AEE0-DECE-EF61-4BB99BF2D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3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A8AD0-1B13-CF75-5B75-EAB9B86B6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E46A5-4DCE-1229-68C2-EDB10F17FA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B9BDB2-3139-2F39-DE6D-953573DA2E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805DA-D0FB-9A77-05E9-A21A3290D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A2456C-BB80-19BA-02F9-EFECD296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8CAD3-F176-330B-8395-145AB878C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2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BFA17-6C44-D554-B287-F6F8543C9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FAB52C-0360-201D-CDAD-76D7891DD4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621231-9C75-3354-4E6E-0C30A21A8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F602A-83AA-F13B-7DC3-3CF2FE953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DBCD46-CEC5-6938-9ACF-76E28C511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A0A983-4729-DB37-4A07-55FD2DAA1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FB75BD-E54D-317F-A9DF-06DD43927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063EF-7CBC-67D2-7F4B-A98E53F20D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65DEF-2F01-539E-6F82-4EC1E83E4D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7BC7FA-DF99-4C11-8932-2F175301252B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43E66-5105-EBBE-CF73-8A4C554D51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79D30-2A07-C691-F86D-5751142CD0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219347-3F1A-4F14-9321-E76803235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1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A5CB8-8CEF-DE14-8064-134A561C10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Lab 5.2.2 – ARP with Wireshark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9B0F70-D163-E1E8-308F-576B9B5703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Your Name</a:t>
            </a:r>
          </a:p>
          <a:p>
            <a:r>
              <a:rPr lang="en-US" dirty="0"/>
              <a:t>Today’s Date</a:t>
            </a:r>
          </a:p>
        </p:txBody>
      </p:sp>
    </p:spTree>
    <p:extLst>
      <p:ext uri="{BB962C8B-B14F-4D97-AF65-F5344CB8AC3E}">
        <p14:creationId xmlns:p14="http://schemas.microsoft.com/office/powerpoint/2010/main" val="102286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846CC-CD7C-69E1-C0A3-8EA6424EC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317942"/>
          </a:xfrm>
        </p:spPr>
        <p:txBody>
          <a:bodyPr/>
          <a:lstStyle/>
          <a:p>
            <a:r>
              <a:rPr lang="en-US" dirty="0"/>
              <a:t>Directions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6DD61-C351-A586-9772-82D6DC597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027681"/>
            <a:ext cx="10515600" cy="3061969"/>
          </a:xfrm>
        </p:spPr>
        <p:txBody>
          <a:bodyPr/>
          <a:lstStyle/>
          <a:p>
            <a:r>
              <a:rPr lang="en-US" dirty="0"/>
              <a:t>Go through the instructions for the lab. Put your answers in this slide show throughout the lab as required. You will need to take many screen captures.</a:t>
            </a:r>
          </a:p>
          <a:p>
            <a:r>
              <a:rPr lang="en-US" dirty="0"/>
              <a:t>Screen captures need to be of your entire screen to prove you did your own work.</a:t>
            </a:r>
          </a:p>
        </p:txBody>
      </p:sp>
    </p:spTree>
    <p:extLst>
      <p:ext uri="{BB962C8B-B14F-4D97-AF65-F5344CB8AC3E}">
        <p14:creationId xmlns:p14="http://schemas.microsoft.com/office/powerpoint/2010/main" val="405545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584BB22-3F55-DFB8-E0FE-3EEFE63FC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5680" y="365125"/>
            <a:ext cx="2738120" cy="1071297"/>
          </a:xfrm>
        </p:spPr>
        <p:txBody>
          <a:bodyPr>
            <a:normAutofit/>
          </a:bodyPr>
          <a:lstStyle/>
          <a:p>
            <a:r>
              <a:rPr lang="en-US" sz="2000" dirty="0"/>
              <a:t>Screen capture of completed step.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78AB6C-B3A7-4967-DA51-DF5137B87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9978"/>
            <a:ext cx="7597798" cy="11964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13683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B5A38-967E-1027-9297-8E09AF2A7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C8E1208-E102-39B8-6C60-51B32A8A2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6640" y="365125"/>
            <a:ext cx="4277360" cy="1392619"/>
          </a:xfrm>
        </p:spPr>
        <p:txBody>
          <a:bodyPr>
            <a:normAutofit/>
          </a:bodyPr>
          <a:lstStyle/>
          <a:p>
            <a:r>
              <a:rPr lang="en-US" sz="2000" dirty="0"/>
              <a:t>Screen capture of completed step in the Kali workstation. This should show the MAC address and the IPv4 address.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ABD657-A94E-97EA-3240-0E55FC693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64095"/>
            <a:ext cx="6302286" cy="14936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30053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06D12-6C61-29DE-1725-9B6E0E5BC5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6905B5C-B979-5CD3-357C-950796057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4800" y="365125"/>
            <a:ext cx="3759200" cy="1392619"/>
          </a:xfrm>
        </p:spPr>
        <p:txBody>
          <a:bodyPr>
            <a:normAutofit/>
          </a:bodyPr>
          <a:lstStyle/>
          <a:p>
            <a:r>
              <a:rPr lang="en-US" sz="2000" dirty="0"/>
              <a:t>Screen capture of completed step in the Kali workstation.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FBE203-14E3-83E6-E22E-466BDE66A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94" y="618445"/>
            <a:ext cx="7292972" cy="10287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0094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D82CB-AA33-27DE-BA3F-F41511B14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814948D-D773-5041-C371-3B7F7CDC4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0" y="365125"/>
            <a:ext cx="3454400" cy="1392619"/>
          </a:xfrm>
        </p:spPr>
        <p:txBody>
          <a:bodyPr>
            <a:normAutofit/>
          </a:bodyPr>
          <a:lstStyle/>
          <a:p>
            <a:r>
              <a:rPr lang="en-US" sz="2000" dirty="0"/>
              <a:t>Screen capture of completed step in the Kali workstation.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C97F44-946A-8160-C1E7-3E7B2B528E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651" y="581332"/>
            <a:ext cx="7491109" cy="9602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858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BE9AB-A829-4DA7-EF2C-187F37622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2B44CA-B7D2-F86E-0DD0-75543B0F7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0" y="365125"/>
            <a:ext cx="3454400" cy="1392619"/>
          </a:xfrm>
        </p:spPr>
        <p:txBody>
          <a:bodyPr>
            <a:normAutofit/>
          </a:bodyPr>
          <a:lstStyle/>
          <a:p>
            <a:r>
              <a:rPr lang="en-US" sz="2000" dirty="0"/>
              <a:t>Screen capture of completed step in the Kali workstation.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20F88D-225C-8FB1-EDCD-B0DEF8DF0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668970"/>
            <a:ext cx="7407282" cy="7849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70151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8FAFC-14E2-8F41-0685-3A5A7472F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47690F1-9E3B-867E-2D1B-D09D8E1A8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0" y="365125"/>
            <a:ext cx="3454400" cy="1392619"/>
          </a:xfrm>
        </p:spPr>
        <p:txBody>
          <a:bodyPr>
            <a:normAutofit/>
          </a:bodyPr>
          <a:lstStyle/>
          <a:p>
            <a:r>
              <a:rPr lang="en-US" sz="2000" dirty="0"/>
              <a:t>Screen capture of completed step in the Kali workstation.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965E66-5A6B-4EB9-427F-B1B902BC39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344" y="729935"/>
            <a:ext cx="3817951" cy="66299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02333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BD16B-5561-7D2A-A31A-017D5EB73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5CC6725-F3D3-2AFA-3098-C9B11AE75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0" y="365125"/>
            <a:ext cx="3454400" cy="1392619"/>
          </a:xfrm>
        </p:spPr>
        <p:txBody>
          <a:bodyPr>
            <a:normAutofit/>
          </a:bodyPr>
          <a:lstStyle/>
          <a:p>
            <a:r>
              <a:rPr lang="en-US" sz="2000" dirty="0"/>
              <a:t>Screen capture of completed step in the Kali workstation.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05C694-3C63-D4EA-71FD-755A074F7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827" y="543229"/>
            <a:ext cx="7209145" cy="10364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6694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135</Words>
  <Application>Microsoft Office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Lab 5.2.2 – ARP with Wireshark</vt:lpstr>
      <vt:lpstr>Directions</vt:lpstr>
      <vt:lpstr>Screen capture of completed step.</vt:lpstr>
      <vt:lpstr>Screen capture of completed step in the Kali workstation. This should show the MAC address and the IPv4 address.</vt:lpstr>
      <vt:lpstr>Screen capture of completed step in the Kali workstation. </vt:lpstr>
      <vt:lpstr>Screen capture of completed step in the Kali workstation. </vt:lpstr>
      <vt:lpstr>Screen capture of completed step in the Kali workstation. </vt:lpstr>
      <vt:lpstr>Screen capture of completed step in the Kali workstation. </vt:lpstr>
      <vt:lpstr>Screen capture of completed step in the Kali workstation.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Evensvold</dc:creator>
  <cp:lastModifiedBy>Kendra Evensvold</cp:lastModifiedBy>
  <cp:revision>1</cp:revision>
  <dcterms:created xsi:type="dcterms:W3CDTF">2025-11-02T23:57:00Z</dcterms:created>
  <dcterms:modified xsi:type="dcterms:W3CDTF">2025-11-03T00:28:18Z</dcterms:modified>
</cp:coreProperties>
</file>