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20"/>
  </p:notesMasterIdLst>
  <p:handoutMasterIdLst>
    <p:handoutMasterId r:id="rId21"/>
  </p:handoutMasterIdLst>
  <p:sldIdLst>
    <p:sldId id="339" r:id="rId5"/>
    <p:sldId id="285" r:id="rId6"/>
    <p:sldId id="332" r:id="rId7"/>
    <p:sldId id="333" r:id="rId8"/>
    <p:sldId id="299" r:id="rId9"/>
    <p:sldId id="265" r:id="rId10"/>
    <p:sldId id="338" r:id="rId11"/>
    <p:sldId id="293" r:id="rId12"/>
    <p:sldId id="294" r:id="rId13"/>
    <p:sldId id="267" r:id="rId14"/>
    <p:sldId id="268" r:id="rId15"/>
    <p:sldId id="340" r:id="rId16"/>
    <p:sldId id="269" r:id="rId17"/>
    <p:sldId id="273" r:id="rId18"/>
    <p:sldId id="33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9DDB"/>
    <a:srgbClr val="C99FD4"/>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CB4E1D-CA1B-4932-B485-494523B5F263}" v="3" dt="2025-06-30T15:34:16.3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73040" autoAdjust="0"/>
  </p:normalViewPr>
  <p:slideViewPr>
    <p:cSldViewPr snapToGrid="0">
      <p:cViewPr varScale="1">
        <p:scale>
          <a:sx n="43" d="100"/>
          <a:sy n="43" d="100"/>
        </p:scale>
        <p:origin x="1508"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8" d="100"/>
          <a:sy n="98" d="100"/>
        </p:scale>
        <p:origin x="3422" y="9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than Bartles" userId="S::jonathan.bartles@cyber.org::55b54e76-03fd-4206-b455-5fb72122207f" providerId="AD" clId="Web-{2247A709-2B11-97F3-3943-112087CACB22}"/>
    <pc:docChg chg="addSld delSld modSld addMainMaster">
      <pc:chgData name="Jonathan Bartles" userId="S::jonathan.bartles@cyber.org::55b54e76-03fd-4206-b455-5fb72122207f" providerId="AD" clId="Web-{2247A709-2B11-97F3-3943-112087CACB22}" dt="2024-10-04T15:23:35.171" v="3"/>
      <pc:docMkLst>
        <pc:docMk/>
      </pc:docMkLst>
      <pc:sldChg chg="del">
        <pc:chgData name="Jonathan Bartles" userId="S::jonathan.bartles@cyber.org::55b54e76-03fd-4206-b455-5fb72122207f" providerId="AD" clId="Web-{2247A709-2B11-97F3-3943-112087CACB22}" dt="2024-10-04T15:23:35.171" v="3"/>
        <pc:sldMkLst>
          <pc:docMk/>
          <pc:sldMk cId="144790495" sldId="256"/>
        </pc:sldMkLst>
      </pc:sldChg>
      <pc:sldChg chg="modSp add">
        <pc:chgData name="Jonathan Bartles" userId="S::jonathan.bartles@cyber.org::55b54e76-03fd-4206-b455-5fb72122207f" providerId="AD" clId="Web-{2247A709-2B11-97F3-3943-112087CACB22}" dt="2024-10-04T15:23:33.843" v="2" actId="20577"/>
        <pc:sldMkLst>
          <pc:docMk/>
          <pc:sldMk cId="1294575956" sldId="339"/>
        </pc:sldMkLst>
      </pc:sldChg>
      <pc:sldMasterChg chg="add addSldLayout">
        <pc:chgData name="Jonathan Bartles" userId="S::jonathan.bartles@cyber.org::55b54e76-03fd-4206-b455-5fb72122207f" providerId="AD" clId="Web-{2247A709-2B11-97F3-3943-112087CACB22}" dt="2024-10-04T15:23:27.124" v="0"/>
        <pc:sldMasterMkLst>
          <pc:docMk/>
          <pc:sldMasterMk cId="2203765053" sldId="2147483700"/>
        </pc:sldMasterMkLst>
        <pc:sldLayoutChg chg="add">
          <pc:chgData name="Jonathan Bartles" userId="S::jonathan.bartles@cyber.org::55b54e76-03fd-4206-b455-5fb72122207f" providerId="AD" clId="Web-{2247A709-2B11-97F3-3943-112087CACB22}" dt="2024-10-04T15:23:27.124" v="0"/>
          <pc:sldLayoutMkLst>
            <pc:docMk/>
            <pc:sldMasterMk cId="4169728002" sldId="2147483713"/>
            <pc:sldLayoutMk cId="3604322381" sldId="2147483685"/>
          </pc:sldLayoutMkLst>
        </pc:sldLayoutChg>
        <pc:sldLayoutChg chg="add">
          <pc:chgData name="Jonathan Bartles" userId="S::jonathan.bartles@cyber.org::55b54e76-03fd-4206-b455-5fb72122207f" providerId="AD" clId="Web-{2247A709-2B11-97F3-3943-112087CACB22}" dt="2024-10-04T15:23:27.124" v="0"/>
          <pc:sldLayoutMkLst>
            <pc:docMk/>
            <pc:sldMasterMk cId="4169728002" sldId="2147483713"/>
            <pc:sldLayoutMk cId="2002376664" sldId="2147483686"/>
          </pc:sldLayoutMkLst>
        </pc:sldLayoutChg>
        <pc:sldLayoutChg chg="add">
          <pc:chgData name="Jonathan Bartles" userId="S::jonathan.bartles@cyber.org::55b54e76-03fd-4206-b455-5fb72122207f" providerId="AD" clId="Web-{2247A709-2B11-97F3-3943-112087CACB22}" dt="2024-10-04T15:23:27.124" v="0"/>
          <pc:sldLayoutMkLst>
            <pc:docMk/>
            <pc:sldMasterMk cId="4169728002" sldId="2147483713"/>
            <pc:sldLayoutMk cId="1176453627" sldId="2147483699"/>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477961201" sldId="2147483701"/>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2277099794" sldId="2147483702"/>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3514498716" sldId="2147483703"/>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200329630" sldId="2147483704"/>
          </pc:sldLayoutMkLst>
        </pc:sldLayoutChg>
        <pc:sldLayoutChg chg="add">
          <pc:chgData name="Jonathan Bartles" userId="S::jonathan.bartles@cyber.org::55b54e76-03fd-4206-b455-5fb72122207f" providerId="AD" clId="Web-{2247A709-2B11-97F3-3943-112087CACB22}" dt="2024-10-04T15:23:27.124" v="0"/>
          <pc:sldLayoutMkLst>
            <pc:docMk/>
            <pc:sldMasterMk cId="4169728002" sldId="2147483713"/>
            <pc:sldLayoutMk cId="1763920854" sldId="2147483705"/>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4216988659" sldId="2147483706"/>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2192033621" sldId="2147483707"/>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72612460" sldId="2147483708"/>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83674251" sldId="2147483709"/>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3325059302" sldId="2147483710"/>
          </pc:sldLayoutMkLst>
        </pc:sldLayoutChg>
        <pc:sldLayoutChg chg="add">
          <pc:chgData name="Jonathan Bartles" userId="S::jonathan.bartles@cyber.org::55b54e76-03fd-4206-b455-5fb72122207f" providerId="AD" clId="Web-{2247A709-2B11-97F3-3943-112087CACB22}" dt="2024-10-04T15:23:27.124" v="0"/>
          <pc:sldLayoutMkLst>
            <pc:docMk/>
            <pc:sldMasterMk cId="2203765053" sldId="2147483700"/>
            <pc:sldLayoutMk cId="352522658" sldId="2147483711"/>
          </pc:sldLayoutMkLst>
        </pc:sldLayoutChg>
        <pc:sldLayoutChg chg="add">
          <pc:chgData name="Jonathan Bartles" userId="S::jonathan.bartles@cyber.org::55b54e76-03fd-4206-b455-5fb72122207f" providerId="AD" clId="Web-{2247A709-2B11-97F3-3943-112087CACB22}" dt="2024-10-04T15:23:27.124" v="0"/>
          <pc:sldLayoutMkLst>
            <pc:docMk/>
            <pc:sldMasterMk cId="4169728002" sldId="2147483713"/>
            <pc:sldLayoutMk cId="1176453627" sldId="2147483712"/>
          </pc:sldLayoutMkLst>
        </pc:sldLayoutChg>
      </pc:sldMasterChg>
    </pc:docChg>
  </pc:docChgLst>
  <pc:docChgLst>
    <pc:chgData name="Brandon Salley" userId="c86e9a26-c973-4838-9800-6a7e51ea4a2f" providerId="ADAL" clId="{E8E9A603-1F01-4AD5-BBDE-76A40BD9A3F8}"/>
    <pc:docChg chg="modSld">
      <pc:chgData name="Brandon Salley" userId="c86e9a26-c973-4838-9800-6a7e51ea4a2f" providerId="ADAL" clId="{E8E9A603-1F01-4AD5-BBDE-76A40BD9A3F8}" dt="2023-04-05T18:41:20.530" v="0" actId="6549"/>
      <pc:docMkLst>
        <pc:docMk/>
      </pc:docMkLst>
      <pc:sldChg chg="modSp mod">
        <pc:chgData name="Brandon Salley" userId="c86e9a26-c973-4838-9800-6a7e51ea4a2f" providerId="ADAL" clId="{E8E9A603-1F01-4AD5-BBDE-76A40BD9A3F8}" dt="2023-04-05T18:41:20.530" v="0" actId="6549"/>
        <pc:sldMkLst>
          <pc:docMk/>
          <pc:sldMk cId="3280179242" sldId="273"/>
        </pc:sldMkLst>
      </pc:sldChg>
    </pc:docChg>
  </pc:docChgLst>
  <pc:docChgLst>
    <pc:chgData name="Ben Crenshaw" userId="S::ben.crenshaw@cyber.org::2609f511-c79b-4177-a349-716433d3592c" providerId="AD" clId="Web-{A5461C12-88A8-36C8-BD93-36592728E23B}"/>
    <pc:docChg chg="modSld">
      <pc:chgData name="Ben Crenshaw" userId="S::ben.crenshaw@cyber.org::2609f511-c79b-4177-a349-716433d3592c" providerId="AD" clId="Web-{A5461C12-88A8-36C8-BD93-36592728E23B}" dt="2023-01-04T22:53:32.526" v="9" actId="20577"/>
      <pc:docMkLst>
        <pc:docMk/>
      </pc:docMkLst>
      <pc:sldChg chg="modSp">
        <pc:chgData name="Ben Crenshaw" userId="S::ben.crenshaw@cyber.org::2609f511-c79b-4177-a349-716433d3592c" providerId="AD" clId="Web-{A5461C12-88A8-36C8-BD93-36592728E23B}" dt="2023-01-04T22:53:32.526" v="9" actId="20577"/>
        <pc:sldMkLst>
          <pc:docMk/>
          <pc:sldMk cId="3913442792" sldId="265"/>
        </pc:sldMkLst>
      </pc:sldChg>
      <pc:sldChg chg="modSp">
        <pc:chgData name="Ben Crenshaw" userId="S::ben.crenshaw@cyber.org::2609f511-c79b-4177-a349-716433d3592c" providerId="AD" clId="Web-{A5461C12-88A8-36C8-BD93-36592728E23B}" dt="2023-01-04T22:52:36.335" v="0" actId="1076"/>
        <pc:sldMkLst>
          <pc:docMk/>
          <pc:sldMk cId="213166872" sldId="299"/>
        </pc:sldMkLst>
      </pc:sldChg>
    </pc:docChg>
  </pc:docChgLst>
  <pc:docChgLst>
    <pc:chgData name="Mandy Galante" userId="S::mandy.galante@cyber.org::0be3ad11-e8a8-4900-a219-cfe386c93973" providerId="AD" clId="Web-{3F11BEF0-470C-980F-E39F-243899007FC7}"/>
    <pc:docChg chg="modSld">
      <pc:chgData name="Mandy Galante" userId="S::mandy.galante@cyber.org::0be3ad11-e8a8-4900-a219-cfe386c93973" providerId="AD" clId="Web-{3F11BEF0-470C-980F-E39F-243899007FC7}" dt="2023-02-01T18:51:29.149" v="0" actId="20577"/>
      <pc:docMkLst>
        <pc:docMk/>
      </pc:docMkLst>
      <pc:sldChg chg="modSp">
        <pc:chgData name="Mandy Galante" userId="S::mandy.galante@cyber.org::0be3ad11-e8a8-4900-a219-cfe386c93973" providerId="AD" clId="Web-{3F11BEF0-470C-980F-E39F-243899007FC7}" dt="2023-02-01T18:51:29.149" v="0" actId="20577"/>
        <pc:sldMkLst>
          <pc:docMk/>
          <pc:sldMk cId="3745657109" sldId="294"/>
        </pc:sldMkLst>
      </pc:sldChg>
    </pc:docChg>
  </pc:docChgLst>
  <pc:docChgLst>
    <pc:chgData name="Jon Ownby" userId="75e453f3-5625-4acf-a9f2-6e8ec85c9643" providerId="ADAL" clId="{A417E0A4-CEB4-4525-B154-5780D098CC77}"/>
    <pc:docChg chg="custSel delSld modSld">
      <pc:chgData name="Jon Ownby" userId="75e453f3-5625-4acf-a9f2-6e8ec85c9643" providerId="ADAL" clId="{A417E0A4-CEB4-4525-B154-5780D098CC77}" dt="2022-12-22T12:59:11.941" v="50"/>
      <pc:docMkLst>
        <pc:docMk/>
      </pc:docMkLst>
      <pc:sldChg chg="modSp mod modNotesTx">
        <pc:chgData name="Jon Ownby" userId="75e453f3-5625-4acf-a9f2-6e8ec85c9643" providerId="ADAL" clId="{A417E0A4-CEB4-4525-B154-5780D098CC77}" dt="2022-12-22T12:58:26.916" v="37"/>
        <pc:sldMkLst>
          <pc:docMk/>
          <pc:sldMk cId="144790495" sldId="256"/>
        </pc:sldMkLst>
      </pc:sldChg>
      <pc:sldChg chg="del">
        <pc:chgData name="Jon Ownby" userId="75e453f3-5625-4acf-a9f2-6e8ec85c9643" providerId="ADAL" clId="{A417E0A4-CEB4-4525-B154-5780D098CC77}" dt="2022-12-15T18:13:08.800" v="21" actId="47"/>
        <pc:sldMkLst>
          <pc:docMk/>
          <pc:sldMk cId="2259839052" sldId="258"/>
        </pc:sldMkLst>
      </pc:sldChg>
      <pc:sldChg chg="addSp delSp modSp mod delAnim">
        <pc:chgData name="Jon Ownby" userId="75e453f3-5625-4acf-a9f2-6e8ec85c9643" providerId="ADAL" clId="{A417E0A4-CEB4-4525-B154-5780D098CC77}" dt="2022-12-16T17:11:45.743" v="36" actId="1076"/>
        <pc:sldMkLst>
          <pc:docMk/>
          <pc:sldMk cId="177799539" sldId="285"/>
        </pc:sldMkLst>
      </pc:sldChg>
      <pc:sldChg chg="modNotesTx">
        <pc:chgData name="Jon Ownby" userId="75e453f3-5625-4acf-a9f2-6e8ec85c9643" providerId="ADAL" clId="{A417E0A4-CEB4-4525-B154-5780D098CC77}" dt="2022-12-22T12:58:42.141" v="49" actId="20577"/>
        <pc:sldMkLst>
          <pc:docMk/>
          <pc:sldMk cId="2245098185" sldId="332"/>
        </pc:sldMkLst>
      </pc:sldChg>
      <pc:sldChg chg="modNotesTx">
        <pc:chgData name="Jon Ownby" userId="75e453f3-5625-4acf-a9f2-6e8ec85c9643" providerId="ADAL" clId="{A417E0A4-CEB4-4525-B154-5780D098CC77}" dt="2022-12-22T12:59:11.941" v="50"/>
        <pc:sldMkLst>
          <pc:docMk/>
          <pc:sldMk cId="2786449272" sldId="337"/>
        </pc:sldMkLst>
      </pc:sldChg>
    </pc:docChg>
  </pc:docChgLst>
  <pc:docChgLst>
    <pc:chgData name="Joseph MacAdam" userId="bdcfcd3f-81bf-4584-8271-fe9093ebec4c" providerId="ADAL" clId="{FF4131E1-7F71-4604-85F3-42A4B7FC63CF}"/>
    <pc:docChg chg="undo custSel addSld delSld modSld">
      <pc:chgData name="Joseph MacAdam" userId="bdcfcd3f-81bf-4584-8271-fe9093ebec4c" providerId="ADAL" clId="{FF4131E1-7F71-4604-85F3-42A4B7FC63CF}" dt="2023-03-02T19:45:20.479" v="445" actId="732"/>
      <pc:docMkLst>
        <pc:docMk/>
      </pc:docMkLst>
      <pc:sldChg chg="modSp mod modNotesTx">
        <pc:chgData name="Joseph MacAdam" userId="bdcfcd3f-81bf-4584-8271-fe9093ebec4c" providerId="ADAL" clId="{FF4131E1-7F71-4604-85F3-42A4B7FC63CF}" dt="2023-02-01T17:03:10.697" v="387" actId="20577"/>
        <pc:sldMkLst>
          <pc:docMk/>
          <pc:sldMk cId="144790495" sldId="256"/>
        </pc:sldMkLst>
      </pc:sldChg>
      <pc:sldChg chg="modSp mod">
        <pc:chgData name="Joseph MacAdam" userId="bdcfcd3f-81bf-4584-8271-fe9093ebec4c" providerId="ADAL" clId="{FF4131E1-7F71-4604-85F3-42A4B7FC63CF}" dt="2022-12-21T21:11:18.462" v="54" actId="27636"/>
        <pc:sldMkLst>
          <pc:docMk/>
          <pc:sldMk cId="3913442792" sldId="265"/>
        </pc:sldMkLst>
      </pc:sldChg>
      <pc:sldChg chg="delSp">
        <pc:chgData name="Joseph MacAdam" userId="bdcfcd3f-81bf-4584-8271-fe9093ebec4c" providerId="ADAL" clId="{FF4131E1-7F71-4604-85F3-42A4B7FC63CF}" dt="2022-12-21T21:14:57.814" v="85" actId="478"/>
        <pc:sldMkLst>
          <pc:docMk/>
          <pc:sldMk cId="3543843467" sldId="267"/>
        </pc:sldMkLst>
      </pc:sldChg>
      <pc:sldChg chg="modSp mod modNotesTx">
        <pc:chgData name="Joseph MacAdam" userId="bdcfcd3f-81bf-4584-8271-fe9093ebec4c" providerId="ADAL" clId="{FF4131E1-7F71-4604-85F3-42A4B7FC63CF}" dt="2023-02-01T17:05:14.794" v="423" actId="20577"/>
        <pc:sldMkLst>
          <pc:docMk/>
          <pc:sldMk cId="3488815241" sldId="268"/>
        </pc:sldMkLst>
      </pc:sldChg>
      <pc:sldChg chg="addSp delSp modSp mod">
        <pc:chgData name="Joseph MacAdam" userId="bdcfcd3f-81bf-4584-8271-fe9093ebec4c" providerId="ADAL" clId="{FF4131E1-7F71-4604-85F3-42A4B7FC63CF}" dt="2023-03-02T19:45:20.479" v="445" actId="732"/>
        <pc:sldMkLst>
          <pc:docMk/>
          <pc:sldMk cId="3538229300" sldId="269"/>
        </pc:sldMkLst>
      </pc:sldChg>
      <pc:sldChg chg="addSp delSp modSp mod">
        <pc:chgData name="Joseph MacAdam" userId="bdcfcd3f-81bf-4584-8271-fe9093ebec4c" providerId="ADAL" clId="{FF4131E1-7F71-4604-85F3-42A4B7FC63CF}" dt="2022-12-21T21:18:17.162" v="315" actId="1076"/>
        <pc:sldMkLst>
          <pc:docMk/>
          <pc:sldMk cId="3280179242" sldId="273"/>
        </pc:sldMkLst>
      </pc:sldChg>
      <pc:sldChg chg="addSp delSp modSp mod modAnim">
        <pc:chgData name="Joseph MacAdam" userId="bdcfcd3f-81bf-4584-8271-fe9093ebec4c" providerId="ADAL" clId="{FF4131E1-7F71-4604-85F3-42A4B7FC63CF}" dt="2022-12-21T21:06:50.233" v="33" actId="692"/>
        <pc:sldMkLst>
          <pc:docMk/>
          <pc:sldMk cId="177799539" sldId="285"/>
        </pc:sldMkLst>
      </pc:sldChg>
      <pc:sldChg chg="delSp modSp mod">
        <pc:chgData name="Joseph MacAdam" userId="bdcfcd3f-81bf-4584-8271-fe9093ebec4c" providerId="ADAL" clId="{FF4131E1-7F71-4604-85F3-42A4B7FC63CF}" dt="2022-12-21T21:14:16.754" v="78" actId="1076"/>
        <pc:sldMkLst>
          <pc:docMk/>
          <pc:sldMk cId="1977037399" sldId="293"/>
        </pc:sldMkLst>
      </pc:sldChg>
      <pc:sldChg chg="addSp delSp modSp mod delAnim modAnim">
        <pc:chgData name="Joseph MacAdam" userId="bdcfcd3f-81bf-4584-8271-fe9093ebec4c" providerId="ADAL" clId="{FF4131E1-7F71-4604-85F3-42A4B7FC63CF}" dt="2022-12-21T21:14:46.699" v="84" actId="1076"/>
        <pc:sldMkLst>
          <pc:docMk/>
          <pc:sldMk cId="3745657109" sldId="294"/>
        </pc:sldMkLst>
      </pc:sldChg>
      <pc:sldChg chg="addSp delSp modSp mod modAnim">
        <pc:chgData name="Joseph MacAdam" userId="bdcfcd3f-81bf-4584-8271-fe9093ebec4c" providerId="ADAL" clId="{FF4131E1-7F71-4604-85F3-42A4B7FC63CF}" dt="2022-12-21T21:11:10.694" v="52" actId="14100"/>
        <pc:sldMkLst>
          <pc:docMk/>
          <pc:sldMk cId="213166872" sldId="299"/>
        </pc:sldMkLst>
      </pc:sldChg>
      <pc:sldChg chg="addSp delSp modSp mod">
        <pc:chgData name="Joseph MacAdam" userId="bdcfcd3f-81bf-4584-8271-fe9093ebec4c" providerId="ADAL" clId="{FF4131E1-7F71-4604-85F3-42A4B7FC63CF}" dt="2022-12-21T21:12:34.478" v="73" actId="692"/>
        <pc:sldMkLst>
          <pc:docMk/>
          <pc:sldMk cId="242873369" sldId="300"/>
        </pc:sldMkLst>
      </pc:sldChg>
      <pc:sldChg chg="del">
        <pc:chgData name="Joseph MacAdam" userId="bdcfcd3f-81bf-4584-8271-fe9093ebec4c" providerId="ADAL" clId="{FF4131E1-7F71-4604-85F3-42A4B7FC63CF}" dt="2022-12-21T21:21:52.982" v="386" actId="47"/>
        <pc:sldMkLst>
          <pc:docMk/>
          <pc:sldMk cId="3282585028" sldId="331"/>
        </pc:sldMkLst>
      </pc:sldChg>
      <pc:sldChg chg="addSp delSp modSp mod">
        <pc:chgData name="Joseph MacAdam" userId="bdcfcd3f-81bf-4584-8271-fe9093ebec4c" providerId="ADAL" clId="{FF4131E1-7F71-4604-85F3-42A4B7FC63CF}" dt="2022-12-21T21:09:08.202" v="39" actId="108"/>
        <pc:sldMkLst>
          <pc:docMk/>
          <pc:sldMk cId="2245098185" sldId="332"/>
        </pc:sldMkLst>
      </pc:sldChg>
      <pc:sldChg chg="modSp mod">
        <pc:chgData name="Joseph MacAdam" userId="bdcfcd3f-81bf-4584-8271-fe9093ebec4c" providerId="ADAL" clId="{FF4131E1-7F71-4604-85F3-42A4B7FC63CF}" dt="2022-12-21T21:09:39.461" v="46" actId="2085"/>
        <pc:sldMkLst>
          <pc:docMk/>
          <pc:sldMk cId="1134577988" sldId="333"/>
        </pc:sldMkLst>
      </pc:sldChg>
      <pc:sldChg chg="addSp delSp modSp mod">
        <pc:chgData name="Joseph MacAdam" userId="bdcfcd3f-81bf-4584-8271-fe9093ebec4c" providerId="ADAL" clId="{FF4131E1-7F71-4604-85F3-42A4B7FC63CF}" dt="2022-12-21T21:20:45.919" v="345" actId="1076"/>
        <pc:sldMkLst>
          <pc:docMk/>
          <pc:sldMk cId="3526163291" sldId="334"/>
        </pc:sldMkLst>
      </pc:sldChg>
      <pc:sldChg chg="new del">
        <pc:chgData name="Joseph MacAdam" userId="bdcfcd3f-81bf-4584-8271-fe9093ebec4c" providerId="ADAL" clId="{FF4131E1-7F71-4604-85F3-42A4B7FC63CF}" dt="2022-12-21T21:21:27.069" v="348" actId="47"/>
        <pc:sldMkLst>
          <pc:docMk/>
          <pc:sldMk cId="3985050843" sldId="335"/>
        </pc:sldMkLst>
      </pc:sldChg>
      <pc:sldChg chg="new del">
        <pc:chgData name="Joseph MacAdam" userId="bdcfcd3f-81bf-4584-8271-fe9093ebec4c" providerId="ADAL" clId="{FF4131E1-7F71-4604-85F3-42A4B7FC63CF}" dt="2022-12-21T21:21:42.466" v="349" actId="47"/>
        <pc:sldMkLst>
          <pc:docMk/>
          <pc:sldMk cId="2079818325" sldId="336"/>
        </pc:sldMkLst>
      </pc:sldChg>
      <pc:sldChg chg="modSp mod">
        <pc:chgData name="Joseph MacAdam" userId="bdcfcd3f-81bf-4584-8271-fe9093ebec4c" providerId="ADAL" clId="{FF4131E1-7F71-4604-85F3-42A4B7FC63CF}" dt="2022-12-21T21:21:51.374" v="385" actId="20577"/>
        <pc:sldMkLst>
          <pc:docMk/>
          <pc:sldMk cId="2786449272" sldId="337"/>
        </pc:sldMkLst>
      </pc:sldChg>
    </pc:docChg>
  </pc:docChgLst>
  <pc:docChgLst>
    <pc:chgData name="Brandon Salley" userId="c86e9a26-c973-4838-9800-6a7e51ea4a2f" providerId="ADAL" clId="{5879819C-2830-4694-9554-80F434F325C9}"/>
    <pc:docChg chg="modSld">
      <pc:chgData name="Brandon Salley" userId="c86e9a26-c973-4838-9800-6a7e51ea4a2f" providerId="ADAL" clId="{5879819C-2830-4694-9554-80F434F325C9}" dt="2024-03-01T15:26:48.839" v="15"/>
      <pc:docMkLst>
        <pc:docMk/>
      </pc:docMkLst>
      <pc:sldChg chg="modSp mod">
        <pc:chgData name="Brandon Salley" userId="c86e9a26-c973-4838-9800-6a7e51ea4a2f" providerId="ADAL" clId="{5879819C-2830-4694-9554-80F434F325C9}" dt="2024-03-01T15:23:03.902" v="0" actId="33553"/>
        <pc:sldMkLst>
          <pc:docMk/>
          <pc:sldMk cId="144790495" sldId="256"/>
        </pc:sldMkLst>
      </pc:sldChg>
      <pc:sldChg chg="modSp">
        <pc:chgData name="Brandon Salley" userId="c86e9a26-c973-4838-9800-6a7e51ea4a2f" providerId="ADAL" clId="{5879819C-2830-4694-9554-80F434F325C9}" dt="2024-03-01T15:26:48.839" v="15"/>
        <pc:sldMkLst>
          <pc:docMk/>
          <pc:sldMk cId="3538229300" sldId="269"/>
        </pc:sldMkLst>
      </pc:sldChg>
      <pc:sldChg chg="modSp mod">
        <pc:chgData name="Brandon Salley" userId="c86e9a26-c973-4838-9800-6a7e51ea4a2f" providerId="ADAL" clId="{5879819C-2830-4694-9554-80F434F325C9}" dt="2024-03-01T15:25:21.680" v="10" actId="20577"/>
        <pc:sldMkLst>
          <pc:docMk/>
          <pc:sldMk cId="3280179242" sldId="273"/>
        </pc:sldMkLst>
      </pc:sldChg>
      <pc:sldChg chg="modSp">
        <pc:chgData name="Brandon Salley" userId="c86e9a26-c973-4838-9800-6a7e51ea4a2f" providerId="ADAL" clId="{5879819C-2830-4694-9554-80F434F325C9}" dt="2024-03-01T15:23:19.552" v="3"/>
        <pc:sldMkLst>
          <pc:docMk/>
          <pc:sldMk cId="177799539" sldId="285"/>
        </pc:sldMkLst>
      </pc:sldChg>
      <pc:sldChg chg="modSp mod">
        <pc:chgData name="Brandon Salley" userId="c86e9a26-c973-4838-9800-6a7e51ea4a2f" providerId="ADAL" clId="{5879819C-2830-4694-9554-80F434F325C9}" dt="2024-03-01T15:26:00.650" v="13" actId="1076"/>
        <pc:sldMkLst>
          <pc:docMk/>
          <pc:sldMk cId="3526163291" sldId="334"/>
        </pc:sldMkLst>
      </pc:sldChg>
      <pc:sldChg chg="modSp mod">
        <pc:chgData name="Brandon Salley" userId="c86e9a26-c973-4838-9800-6a7e51ea4a2f" providerId="ADAL" clId="{5879819C-2830-4694-9554-80F434F325C9}" dt="2024-03-01T15:23:05.790" v="1" actId="33553"/>
        <pc:sldMkLst>
          <pc:docMk/>
          <pc:sldMk cId="2786449272" sldId="337"/>
        </pc:sldMkLst>
      </pc:sldChg>
      <pc:sldChg chg="modSp mod">
        <pc:chgData name="Brandon Salley" userId="c86e9a26-c973-4838-9800-6a7e51ea4a2f" providerId="ADAL" clId="{5879819C-2830-4694-9554-80F434F325C9}" dt="2024-03-01T15:24:36.437" v="6" actId="2711"/>
        <pc:sldMkLst>
          <pc:docMk/>
          <pc:sldMk cId="3417513433" sldId="338"/>
        </pc:sldMkLst>
      </pc:sldChg>
    </pc:docChg>
  </pc:docChgLst>
  <pc:docChgLst>
    <pc:chgData name="Charlene Cooper" userId="0781e35b-6c20-42c1-84c0-3107ff6be4ea" providerId="ADAL" clId="{4175C6CD-E51B-4347-BBAB-7B8B19F21BC6}"/>
    <pc:docChg chg="modSld">
      <pc:chgData name="Charlene Cooper" userId="0781e35b-6c20-42c1-84c0-3107ff6be4ea" providerId="ADAL" clId="{4175C6CD-E51B-4347-BBAB-7B8B19F21BC6}" dt="2024-02-27T23:31:04.845" v="36" actId="1076"/>
      <pc:docMkLst>
        <pc:docMk/>
      </pc:docMkLst>
      <pc:sldChg chg="modSp mod">
        <pc:chgData name="Charlene Cooper" userId="0781e35b-6c20-42c1-84c0-3107ff6be4ea" providerId="ADAL" clId="{4175C6CD-E51B-4347-BBAB-7B8B19F21BC6}" dt="2024-02-27T23:31:04.845" v="36" actId="1076"/>
        <pc:sldMkLst>
          <pc:docMk/>
          <pc:sldMk cId="3538229300" sldId="269"/>
        </pc:sldMkLst>
      </pc:sldChg>
      <pc:sldChg chg="modSp mod">
        <pc:chgData name="Charlene Cooper" userId="0781e35b-6c20-42c1-84c0-3107ff6be4ea" providerId="ADAL" clId="{4175C6CD-E51B-4347-BBAB-7B8B19F21BC6}" dt="2024-02-27T23:30:00.520" v="29" actId="962"/>
        <pc:sldMkLst>
          <pc:docMk/>
          <pc:sldMk cId="177799539" sldId="285"/>
        </pc:sldMkLst>
      </pc:sldChg>
      <pc:sldChg chg="modSp mod">
        <pc:chgData name="Charlene Cooper" userId="0781e35b-6c20-42c1-84c0-3107ff6be4ea" providerId="ADAL" clId="{4175C6CD-E51B-4347-BBAB-7B8B19F21BC6}" dt="2024-02-27T23:30:40.128" v="35" actId="12"/>
        <pc:sldMkLst>
          <pc:docMk/>
          <pc:sldMk cId="213166872" sldId="299"/>
        </pc:sldMkLst>
      </pc:sldChg>
      <pc:sldChg chg="modSp mod">
        <pc:chgData name="Charlene Cooper" userId="0781e35b-6c20-42c1-84c0-3107ff6be4ea" providerId="ADAL" clId="{4175C6CD-E51B-4347-BBAB-7B8B19F21BC6}" dt="2024-02-27T23:30:18.430" v="31" actId="962"/>
        <pc:sldMkLst>
          <pc:docMk/>
          <pc:sldMk cId="2245098185" sldId="332"/>
        </pc:sldMkLst>
      </pc:sldChg>
    </pc:docChg>
  </pc:docChgLst>
  <pc:docChgLst>
    <pc:chgData name="Mandy Galante" userId="S::mandy.galante@cyber.org::0be3ad11-e8a8-4900-a219-cfe386c93973" providerId="AD" clId="Web-{6B167DBA-5276-228D-CC69-A10872748B3E}"/>
    <pc:docChg chg="modSld">
      <pc:chgData name="Mandy Galante" userId="S::mandy.galante@cyber.org::0be3ad11-e8a8-4900-a219-cfe386c93973" providerId="AD" clId="Web-{6B167DBA-5276-228D-CC69-A10872748B3E}" dt="2023-01-30T01:55:51.334" v="15"/>
      <pc:docMkLst>
        <pc:docMk/>
      </pc:docMkLst>
      <pc:sldChg chg="modSp">
        <pc:chgData name="Mandy Galante" userId="S::mandy.galante@cyber.org::0be3ad11-e8a8-4900-a219-cfe386c93973" providerId="AD" clId="Web-{6B167DBA-5276-228D-CC69-A10872748B3E}" dt="2023-01-30T01:50:05.711" v="7" actId="14100"/>
        <pc:sldMkLst>
          <pc:docMk/>
          <pc:sldMk cId="3913442792" sldId="265"/>
        </pc:sldMkLst>
      </pc:sldChg>
      <pc:sldChg chg="modSp">
        <pc:chgData name="Mandy Galante" userId="S::mandy.galante@cyber.org::0be3ad11-e8a8-4900-a219-cfe386c93973" providerId="AD" clId="Web-{6B167DBA-5276-228D-CC69-A10872748B3E}" dt="2023-01-30T01:55:51.334" v="15"/>
        <pc:sldMkLst>
          <pc:docMk/>
          <pc:sldMk cId="3538229300" sldId="269"/>
        </pc:sldMkLst>
      </pc:sldChg>
      <pc:sldChg chg="modSp">
        <pc:chgData name="Mandy Galante" userId="S::mandy.galante@cyber.org::0be3ad11-e8a8-4900-a219-cfe386c93973" providerId="AD" clId="Web-{6B167DBA-5276-228D-CC69-A10872748B3E}" dt="2023-01-30T01:53:00.968" v="8" actId="1076"/>
        <pc:sldMkLst>
          <pc:docMk/>
          <pc:sldMk cId="3745657109" sldId="294"/>
        </pc:sldMkLst>
      </pc:sldChg>
      <pc:sldChg chg="modSp">
        <pc:chgData name="Mandy Galante" userId="S::mandy.galante@cyber.org::0be3ad11-e8a8-4900-a219-cfe386c93973" providerId="AD" clId="Web-{6B167DBA-5276-228D-CC69-A10872748B3E}" dt="2023-01-30T01:49:41.289" v="6" actId="20577"/>
        <pc:sldMkLst>
          <pc:docMk/>
          <pc:sldMk cId="213166872" sldId="299"/>
        </pc:sldMkLst>
      </pc:sldChg>
    </pc:docChg>
  </pc:docChgLst>
  <pc:docChgLst>
    <pc:chgData name="Joseph MacAdam" userId="bdcfcd3f-81bf-4584-8271-fe9093ebec4c" providerId="ADAL" clId="{2B2DCF9D-5B98-4306-9D15-28A9E79CC606}"/>
    <pc:docChg chg="modSld">
      <pc:chgData name="Joseph MacAdam" userId="bdcfcd3f-81bf-4584-8271-fe9093ebec4c" providerId="ADAL" clId="{2B2DCF9D-5B98-4306-9D15-28A9E79CC606}" dt="2024-02-27T19:12:02.182" v="10" actId="2711"/>
      <pc:docMkLst>
        <pc:docMk/>
      </pc:docMkLst>
      <pc:sldChg chg="modSp mod">
        <pc:chgData name="Joseph MacAdam" userId="bdcfcd3f-81bf-4584-8271-fe9093ebec4c" providerId="ADAL" clId="{2B2DCF9D-5B98-4306-9D15-28A9E79CC606}" dt="2024-02-27T19:10:51.686" v="1" actId="2711"/>
        <pc:sldMkLst>
          <pc:docMk/>
          <pc:sldMk cId="144790495" sldId="256"/>
        </pc:sldMkLst>
      </pc:sldChg>
      <pc:sldChg chg="modSp mod">
        <pc:chgData name="Joseph MacAdam" userId="bdcfcd3f-81bf-4584-8271-fe9093ebec4c" providerId="ADAL" clId="{2B2DCF9D-5B98-4306-9D15-28A9E79CC606}" dt="2024-02-27T19:11:32.636" v="8" actId="1076"/>
        <pc:sldMkLst>
          <pc:docMk/>
          <pc:sldMk cId="242873369" sldId="300"/>
        </pc:sldMkLst>
      </pc:sldChg>
      <pc:sldChg chg="modSp mod">
        <pc:chgData name="Joseph MacAdam" userId="bdcfcd3f-81bf-4584-8271-fe9093ebec4c" providerId="ADAL" clId="{2B2DCF9D-5B98-4306-9D15-28A9E79CC606}" dt="2024-02-27T19:11:10.974" v="5" actId="2085"/>
        <pc:sldMkLst>
          <pc:docMk/>
          <pc:sldMk cId="1134577988" sldId="333"/>
        </pc:sldMkLst>
      </pc:sldChg>
      <pc:sldChg chg="modSp mod">
        <pc:chgData name="Joseph MacAdam" userId="bdcfcd3f-81bf-4584-8271-fe9093ebec4c" providerId="ADAL" clId="{2B2DCF9D-5B98-4306-9D15-28A9E79CC606}" dt="2024-02-27T19:12:02.182" v="10" actId="2711"/>
        <pc:sldMkLst>
          <pc:docMk/>
          <pc:sldMk cId="2786449272" sldId="337"/>
        </pc:sldMkLst>
      </pc:sldChg>
    </pc:docChg>
  </pc:docChgLst>
  <pc:docChgLst>
    <pc:chgData name="Linda Morgan" userId="827612fd-6323-470c-90b3-9d7d5ef6bc5c" providerId="ADAL" clId="{3FE790E2-D36A-4EB0-A0D5-3A49BC1E0711}"/>
    <pc:docChg chg="undo custSel addSld delSld modSld">
      <pc:chgData name="Linda Morgan" userId="827612fd-6323-470c-90b3-9d7d5ef6bc5c" providerId="ADAL" clId="{3FE790E2-D36A-4EB0-A0D5-3A49BC1E0711}" dt="2024-02-29T14:04:01.967" v="250" actId="12"/>
      <pc:docMkLst>
        <pc:docMk/>
      </pc:docMkLst>
      <pc:sldChg chg="modSp mod chgLayout">
        <pc:chgData name="Linda Morgan" userId="827612fd-6323-470c-90b3-9d7d5ef6bc5c" providerId="ADAL" clId="{3FE790E2-D36A-4EB0-A0D5-3A49BC1E0711}" dt="2024-02-29T14:03:27.166" v="246" actId="12"/>
        <pc:sldMkLst>
          <pc:docMk/>
          <pc:sldMk cId="3913442792" sldId="265"/>
        </pc:sldMkLst>
      </pc:sldChg>
      <pc:sldChg chg="modSp mod chgLayout">
        <pc:chgData name="Linda Morgan" userId="827612fd-6323-470c-90b3-9d7d5ef6bc5c" providerId="ADAL" clId="{3FE790E2-D36A-4EB0-A0D5-3A49BC1E0711}" dt="2024-02-29T14:03:47.072" v="248" actId="12"/>
        <pc:sldMkLst>
          <pc:docMk/>
          <pc:sldMk cId="3543843467" sldId="267"/>
        </pc:sldMkLst>
      </pc:sldChg>
      <pc:sldChg chg="modSp mod chgLayout">
        <pc:chgData name="Linda Morgan" userId="827612fd-6323-470c-90b3-9d7d5ef6bc5c" providerId="ADAL" clId="{3FE790E2-D36A-4EB0-A0D5-3A49BC1E0711}" dt="2024-02-29T14:03:54.913" v="249" actId="12"/>
        <pc:sldMkLst>
          <pc:docMk/>
          <pc:sldMk cId="3488815241" sldId="268"/>
        </pc:sldMkLst>
      </pc:sldChg>
      <pc:sldChg chg="modSp mod chgLayout">
        <pc:chgData name="Linda Morgan" userId="827612fd-6323-470c-90b3-9d7d5ef6bc5c" providerId="ADAL" clId="{3FE790E2-D36A-4EB0-A0D5-3A49BC1E0711}" dt="2024-02-29T14:04:01.967" v="250" actId="12"/>
        <pc:sldMkLst>
          <pc:docMk/>
          <pc:sldMk cId="3538229300" sldId="269"/>
        </pc:sldMkLst>
      </pc:sldChg>
      <pc:sldChg chg="delSp modSp mod">
        <pc:chgData name="Linda Morgan" userId="827612fd-6323-470c-90b3-9d7d5ef6bc5c" providerId="ADAL" clId="{3FE790E2-D36A-4EB0-A0D5-3A49BC1E0711}" dt="2024-02-28T20:35:34.467" v="232" actId="14100"/>
        <pc:sldMkLst>
          <pc:docMk/>
          <pc:sldMk cId="3280179242" sldId="273"/>
        </pc:sldMkLst>
      </pc:sldChg>
      <pc:sldChg chg="modSp mod chgLayout">
        <pc:chgData name="Linda Morgan" userId="827612fd-6323-470c-90b3-9d7d5ef6bc5c" providerId="ADAL" clId="{3FE790E2-D36A-4EB0-A0D5-3A49BC1E0711}" dt="2024-02-29T14:02:54.246" v="242" actId="12"/>
        <pc:sldMkLst>
          <pc:docMk/>
          <pc:sldMk cId="177799539" sldId="285"/>
        </pc:sldMkLst>
      </pc:sldChg>
      <pc:sldChg chg="modSp mod">
        <pc:chgData name="Linda Morgan" userId="827612fd-6323-470c-90b3-9d7d5ef6bc5c" providerId="ADAL" clId="{3FE790E2-D36A-4EB0-A0D5-3A49BC1E0711}" dt="2024-02-28T20:28:12.326" v="180" actId="255"/>
        <pc:sldMkLst>
          <pc:docMk/>
          <pc:sldMk cId="1977037399" sldId="293"/>
        </pc:sldMkLst>
      </pc:sldChg>
      <pc:sldChg chg="delSp modSp mod chgLayout">
        <pc:chgData name="Linda Morgan" userId="827612fd-6323-470c-90b3-9d7d5ef6bc5c" providerId="ADAL" clId="{3FE790E2-D36A-4EB0-A0D5-3A49BC1E0711}" dt="2024-02-28T20:29:52.178" v="209" actId="1038"/>
        <pc:sldMkLst>
          <pc:docMk/>
          <pc:sldMk cId="3745657109" sldId="294"/>
        </pc:sldMkLst>
      </pc:sldChg>
      <pc:sldChg chg="modSp mod chgLayout">
        <pc:chgData name="Linda Morgan" userId="827612fd-6323-470c-90b3-9d7d5ef6bc5c" providerId="ADAL" clId="{3FE790E2-D36A-4EB0-A0D5-3A49BC1E0711}" dt="2024-02-29T14:03:19.133" v="245" actId="12"/>
        <pc:sldMkLst>
          <pc:docMk/>
          <pc:sldMk cId="213166872" sldId="299"/>
        </pc:sldMkLst>
      </pc:sldChg>
      <pc:sldChg chg="modSp del mod chgLayout">
        <pc:chgData name="Linda Morgan" userId="827612fd-6323-470c-90b3-9d7d5ef6bc5c" providerId="ADAL" clId="{3FE790E2-D36A-4EB0-A0D5-3A49BC1E0711}" dt="2024-02-28T20:27:56.796" v="179" actId="47"/>
        <pc:sldMkLst>
          <pc:docMk/>
          <pc:sldMk cId="242873369" sldId="300"/>
        </pc:sldMkLst>
      </pc:sldChg>
      <pc:sldChg chg="modSp mod chgLayout">
        <pc:chgData name="Linda Morgan" userId="827612fd-6323-470c-90b3-9d7d5ef6bc5c" providerId="ADAL" clId="{3FE790E2-D36A-4EB0-A0D5-3A49BC1E0711}" dt="2024-02-29T14:03:02.931" v="243" actId="12"/>
        <pc:sldMkLst>
          <pc:docMk/>
          <pc:sldMk cId="2245098185" sldId="332"/>
        </pc:sldMkLst>
      </pc:sldChg>
      <pc:sldChg chg="delSp modSp mod">
        <pc:chgData name="Linda Morgan" userId="827612fd-6323-470c-90b3-9d7d5ef6bc5c" providerId="ADAL" clId="{3FE790E2-D36A-4EB0-A0D5-3A49BC1E0711}" dt="2024-02-29T14:03:10.803" v="244" actId="12"/>
        <pc:sldMkLst>
          <pc:docMk/>
          <pc:sldMk cId="1134577988" sldId="333"/>
        </pc:sldMkLst>
      </pc:sldChg>
      <pc:sldChg chg="addSp delSp modSp mod chgLayout">
        <pc:chgData name="Linda Morgan" userId="827612fd-6323-470c-90b3-9d7d5ef6bc5c" providerId="ADAL" clId="{3FE790E2-D36A-4EB0-A0D5-3A49BC1E0711}" dt="2024-02-28T20:40:32.173" v="241" actId="962"/>
        <pc:sldMkLst>
          <pc:docMk/>
          <pc:sldMk cId="3526163291" sldId="334"/>
        </pc:sldMkLst>
      </pc:sldChg>
      <pc:sldChg chg="addSp modSp add mod">
        <pc:chgData name="Linda Morgan" userId="827612fd-6323-470c-90b3-9d7d5ef6bc5c" providerId="ADAL" clId="{3FE790E2-D36A-4EB0-A0D5-3A49BC1E0711}" dt="2024-02-29T14:03:36.659" v="247" actId="12"/>
        <pc:sldMkLst>
          <pc:docMk/>
          <pc:sldMk cId="3417513433" sldId="338"/>
        </pc:sldMkLst>
      </pc:sldChg>
    </pc:docChg>
  </pc:docChgLst>
  <pc:docChgLst>
    <pc:chgData name="Anthony Quiroz" userId="9e9aa577-8df6-4e09-b12e-b3e1ba5147c4" providerId="ADAL" clId="{F6CB4E1D-CA1B-4932-B485-494523B5F263}"/>
    <pc:docChg chg="modSld modMainMaster">
      <pc:chgData name="Anthony Quiroz" userId="9e9aa577-8df6-4e09-b12e-b3e1ba5147c4" providerId="ADAL" clId="{F6CB4E1D-CA1B-4932-B485-494523B5F263}" dt="2025-06-30T15:34:16.365" v="2"/>
      <pc:docMkLst>
        <pc:docMk/>
      </pc:docMkLst>
      <pc:sldChg chg="modSp">
        <pc:chgData name="Anthony Quiroz" userId="9e9aa577-8df6-4e09-b12e-b3e1ba5147c4" providerId="ADAL" clId="{F6CB4E1D-CA1B-4932-B485-494523B5F263}" dt="2025-06-30T15:34:16.365" v="2"/>
        <pc:sldMkLst>
          <pc:docMk/>
          <pc:sldMk cId="3913442792" sldId="265"/>
        </pc:sldMkLst>
        <pc:spChg chg="mod">
          <ac:chgData name="Anthony Quiroz" userId="9e9aa577-8df6-4e09-b12e-b3e1ba5147c4" providerId="ADAL" clId="{F6CB4E1D-CA1B-4932-B485-494523B5F263}" dt="2025-06-30T15:34:16.365" v="2"/>
          <ac:spMkLst>
            <pc:docMk/>
            <pc:sldMk cId="3913442792" sldId="265"/>
            <ac:spMk id="2" creationId="{00000000-0000-0000-0000-000000000000}"/>
          </ac:spMkLst>
        </pc:spChg>
        <pc:spChg chg="mod">
          <ac:chgData name="Anthony Quiroz" userId="9e9aa577-8df6-4e09-b12e-b3e1ba5147c4" providerId="ADAL" clId="{F6CB4E1D-CA1B-4932-B485-494523B5F263}" dt="2025-06-30T15:34:16.365" v="2"/>
          <ac:spMkLst>
            <pc:docMk/>
            <pc:sldMk cId="3913442792" sldId="265"/>
            <ac:spMk id="3" creationId="{00000000-0000-0000-0000-000000000000}"/>
          </ac:spMkLst>
        </pc:spChg>
      </pc:sldChg>
      <pc:sldChg chg="modSp">
        <pc:chgData name="Anthony Quiroz" userId="9e9aa577-8df6-4e09-b12e-b3e1ba5147c4" providerId="ADAL" clId="{F6CB4E1D-CA1B-4932-B485-494523B5F263}" dt="2025-06-30T15:34:16.365" v="2"/>
        <pc:sldMkLst>
          <pc:docMk/>
          <pc:sldMk cId="3543843467" sldId="267"/>
        </pc:sldMkLst>
        <pc:spChg chg="mod">
          <ac:chgData name="Anthony Quiroz" userId="9e9aa577-8df6-4e09-b12e-b3e1ba5147c4" providerId="ADAL" clId="{F6CB4E1D-CA1B-4932-B485-494523B5F263}" dt="2025-06-30T15:34:16.365" v="2"/>
          <ac:spMkLst>
            <pc:docMk/>
            <pc:sldMk cId="3543843467" sldId="267"/>
            <ac:spMk id="2" creationId="{00000000-0000-0000-0000-000000000000}"/>
          </ac:spMkLst>
        </pc:spChg>
      </pc:sldChg>
      <pc:sldChg chg="modSp">
        <pc:chgData name="Anthony Quiroz" userId="9e9aa577-8df6-4e09-b12e-b3e1ba5147c4" providerId="ADAL" clId="{F6CB4E1D-CA1B-4932-B485-494523B5F263}" dt="2025-06-30T15:34:16.365" v="2"/>
        <pc:sldMkLst>
          <pc:docMk/>
          <pc:sldMk cId="3488815241" sldId="268"/>
        </pc:sldMkLst>
        <pc:spChg chg="mod">
          <ac:chgData name="Anthony Quiroz" userId="9e9aa577-8df6-4e09-b12e-b3e1ba5147c4" providerId="ADAL" clId="{F6CB4E1D-CA1B-4932-B485-494523B5F263}" dt="2025-06-30T15:34:16.365" v="2"/>
          <ac:spMkLst>
            <pc:docMk/>
            <pc:sldMk cId="3488815241" sldId="268"/>
            <ac:spMk id="2" creationId="{00000000-0000-0000-0000-000000000000}"/>
          </ac:spMkLst>
        </pc:spChg>
        <pc:spChg chg="mod">
          <ac:chgData name="Anthony Quiroz" userId="9e9aa577-8df6-4e09-b12e-b3e1ba5147c4" providerId="ADAL" clId="{F6CB4E1D-CA1B-4932-B485-494523B5F263}" dt="2025-06-30T15:34:16.365" v="2"/>
          <ac:spMkLst>
            <pc:docMk/>
            <pc:sldMk cId="3488815241" sldId="268"/>
            <ac:spMk id="3" creationId="{00000000-0000-0000-0000-000000000000}"/>
          </ac:spMkLst>
        </pc:spChg>
      </pc:sldChg>
      <pc:sldChg chg="modSp">
        <pc:chgData name="Anthony Quiroz" userId="9e9aa577-8df6-4e09-b12e-b3e1ba5147c4" providerId="ADAL" clId="{F6CB4E1D-CA1B-4932-B485-494523B5F263}" dt="2025-06-30T15:34:16.365" v="2"/>
        <pc:sldMkLst>
          <pc:docMk/>
          <pc:sldMk cId="3538229300" sldId="269"/>
        </pc:sldMkLst>
        <pc:spChg chg="mod">
          <ac:chgData name="Anthony Quiroz" userId="9e9aa577-8df6-4e09-b12e-b3e1ba5147c4" providerId="ADAL" clId="{F6CB4E1D-CA1B-4932-B485-494523B5F263}" dt="2025-06-30T15:34:16.365" v="2"/>
          <ac:spMkLst>
            <pc:docMk/>
            <pc:sldMk cId="3538229300" sldId="269"/>
            <ac:spMk id="2" creationId="{00000000-0000-0000-0000-000000000000}"/>
          </ac:spMkLst>
        </pc:spChg>
      </pc:sldChg>
      <pc:sldChg chg="modSp">
        <pc:chgData name="Anthony Quiroz" userId="9e9aa577-8df6-4e09-b12e-b3e1ba5147c4" providerId="ADAL" clId="{F6CB4E1D-CA1B-4932-B485-494523B5F263}" dt="2025-06-30T15:34:16.365" v="2"/>
        <pc:sldMkLst>
          <pc:docMk/>
          <pc:sldMk cId="3280179242" sldId="273"/>
        </pc:sldMkLst>
        <pc:spChg chg="mod">
          <ac:chgData name="Anthony Quiroz" userId="9e9aa577-8df6-4e09-b12e-b3e1ba5147c4" providerId="ADAL" clId="{F6CB4E1D-CA1B-4932-B485-494523B5F263}" dt="2025-06-30T15:34:16.365" v="2"/>
          <ac:spMkLst>
            <pc:docMk/>
            <pc:sldMk cId="3280179242" sldId="273"/>
            <ac:spMk id="2" creationId="{00000000-0000-0000-0000-000000000000}"/>
          </ac:spMkLst>
        </pc:spChg>
        <pc:spChg chg="mod">
          <ac:chgData name="Anthony Quiroz" userId="9e9aa577-8df6-4e09-b12e-b3e1ba5147c4" providerId="ADAL" clId="{F6CB4E1D-CA1B-4932-B485-494523B5F263}" dt="2025-06-30T15:34:16.365" v="2"/>
          <ac:spMkLst>
            <pc:docMk/>
            <pc:sldMk cId="3280179242" sldId="273"/>
            <ac:spMk id="3" creationId="{00000000-0000-0000-0000-000000000000}"/>
          </ac:spMkLst>
        </pc:spChg>
      </pc:sldChg>
      <pc:sldChg chg="modSp">
        <pc:chgData name="Anthony Quiroz" userId="9e9aa577-8df6-4e09-b12e-b3e1ba5147c4" providerId="ADAL" clId="{F6CB4E1D-CA1B-4932-B485-494523B5F263}" dt="2025-06-30T15:34:16.365" v="2"/>
        <pc:sldMkLst>
          <pc:docMk/>
          <pc:sldMk cId="177799539" sldId="285"/>
        </pc:sldMkLst>
        <pc:spChg chg="mod">
          <ac:chgData name="Anthony Quiroz" userId="9e9aa577-8df6-4e09-b12e-b3e1ba5147c4" providerId="ADAL" clId="{F6CB4E1D-CA1B-4932-B485-494523B5F263}" dt="2025-06-30T15:34:16.365" v="2"/>
          <ac:spMkLst>
            <pc:docMk/>
            <pc:sldMk cId="177799539" sldId="285"/>
            <ac:spMk id="11266" creationId="{00000000-0000-0000-0000-000000000000}"/>
          </ac:spMkLst>
        </pc:spChg>
      </pc:sldChg>
      <pc:sldChg chg="modSp">
        <pc:chgData name="Anthony Quiroz" userId="9e9aa577-8df6-4e09-b12e-b3e1ba5147c4" providerId="ADAL" clId="{F6CB4E1D-CA1B-4932-B485-494523B5F263}" dt="2025-06-30T15:34:16.365" v="2"/>
        <pc:sldMkLst>
          <pc:docMk/>
          <pc:sldMk cId="1977037399" sldId="293"/>
        </pc:sldMkLst>
        <pc:spChg chg="mod">
          <ac:chgData name="Anthony Quiroz" userId="9e9aa577-8df6-4e09-b12e-b3e1ba5147c4" providerId="ADAL" clId="{F6CB4E1D-CA1B-4932-B485-494523B5F263}" dt="2025-06-30T15:34:16.365" v="2"/>
          <ac:spMkLst>
            <pc:docMk/>
            <pc:sldMk cId="1977037399" sldId="293"/>
            <ac:spMk id="12290" creationId="{00000000-0000-0000-0000-000000000000}"/>
          </ac:spMkLst>
        </pc:spChg>
      </pc:sldChg>
      <pc:sldChg chg="modSp">
        <pc:chgData name="Anthony Quiroz" userId="9e9aa577-8df6-4e09-b12e-b3e1ba5147c4" providerId="ADAL" clId="{F6CB4E1D-CA1B-4932-B485-494523B5F263}" dt="2025-06-30T15:34:16.365" v="2"/>
        <pc:sldMkLst>
          <pc:docMk/>
          <pc:sldMk cId="3745657109" sldId="294"/>
        </pc:sldMkLst>
        <pc:spChg chg="mod">
          <ac:chgData name="Anthony Quiroz" userId="9e9aa577-8df6-4e09-b12e-b3e1ba5147c4" providerId="ADAL" clId="{F6CB4E1D-CA1B-4932-B485-494523B5F263}" dt="2025-06-30T15:34:16.365" v="2"/>
          <ac:spMkLst>
            <pc:docMk/>
            <pc:sldMk cId="3745657109" sldId="294"/>
            <ac:spMk id="13314" creationId="{00000000-0000-0000-0000-000000000000}"/>
          </ac:spMkLst>
        </pc:spChg>
        <pc:spChg chg="mod">
          <ac:chgData name="Anthony Quiroz" userId="9e9aa577-8df6-4e09-b12e-b3e1ba5147c4" providerId="ADAL" clId="{F6CB4E1D-CA1B-4932-B485-494523B5F263}" dt="2025-06-30T15:34:16.365" v="2"/>
          <ac:spMkLst>
            <pc:docMk/>
            <pc:sldMk cId="3745657109" sldId="294"/>
            <ac:spMk id="20483" creationId="{00000000-0000-0000-0000-000000000000}"/>
          </ac:spMkLst>
        </pc:spChg>
      </pc:sldChg>
      <pc:sldChg chg="modSp">
        <pc:chgData name="Anthony Quiroz" userId="9e9aa577-8df6-4e09-b12e-b3e1ba5147c4" providerId="ADAL" clId="{F6CB4E1D-CA1B-4932-B485-494523B5F263}" dt="2025-06-30T15:34:16.365" v="2"/>
        <pc:sldMkLst>
          <pc:docMk/>
          <pc:sldMk cId="213166872" sldId="299"/>
        </pc:sldMkLst>
        <pc:spChg chg="mod">
          <ac:chgData name="Anthony Quiroz" userId="9e9aa577-8df6-4e09-b12e-b3e1ba5147c4" providerId="ADAL" clId="{F6CB4E1D-CA1B-4932-B485-494523B5F263}" dt="2025-06-30T15:34:16.365" v="2"/>
          <ac:spMkLst>
            <pc:docMk/>
            <pc:sldMk cId="213166872" sldId="299"/>
            <ac:spMk id="2" creationId="{E4902CD3-B06F-4005-B473-F6CC03257247}"/>
          </ac:spMkLst>
        </pc:spChg>
      </pc:sldChg>
      <pc:sldChg chg="modSp">
        <pc:chgData name="Anthony Quiroz" userId="9e9aa577-8df6-4e09-b12e-b3e1ba5147c4" providerId="ADAL" clId="{F6CB4E1D-CA1B-4932-B485-494523B5F263}" dt="2025-06-30T15:34:16.365" v="2"/>
        <pc:sldMkLst>
          <pc:docMk/>
          <pc:sldMk cId="2245098185" sldId="332"/>
        </pc:sldMkLst>
        <pc:spChg chg="mod">
          <ac:chgData name="Anthony Quiroz" userId="9e9aa577-8df6-4e09-b12e-b3e1ba5147c4" providerId="ADAL" clId="{F6CB4E1D-CA1B-4932-B485-494523B5F263}" dt="2025-06-30T15:34:16.365" v="2"/>
          <ac:spMkLst>
            <pc:docMk/>
            <pc:sldMk cId="2245098185" sldId="332"/>
            <ac:spMk id="2" creationId="{00000000-0000-0000-0000-000000000000}"/>
          </ac:spMkLst>
        </pc:spChg>
        <pc:spChg chg="mod">
          <ac:chgData name="Anthony Quiroz" userId="9e9aa577-8df6-4e09-b12e-b3e1ba5147c4" providerId="ADAL" clId="{F6CB4E1D-CA1B-4932-B485-494523B5F263}" dt="2025-06-30T15:34:16.365" v="2"/>
          <ac:spMkLst>
            <pc:docMk/>
            <pc:sldMk cId="2245098185" sldId="332"/>
            <ac:spMk id="3" creationId="{00000000-0000-0000-0000-000000000000}"/>
          </ac:spMkLst>
        </pc:spChg>
      </pc:sldChg>
      <pc:sldChg chg="modSp">
        <pc:chgData name="Anthony Quiroz" userId="9e9aa577-8df6-4e09-b12e-b3e1ba5147c4" providerId="ADAL" clId="{F6CB4E1D-CA1B-4932-B485-494523B5F263}" dt="2025-06-30T15:34:16.365" v="2"/>
        <pc:sldMkLst>
          <pc:docMk/>
          <pc:sldMk cId="1134577988" sldId="333"/>
        </pc:sldMkLst>
        <pc:spChg chg="mod">
          <ac:chgData name="Anthony Quiroz" userId="9e9aa577-8df6-4e09-b12e-b3e1ba5147c4" providerId="ADAL" clId="{F6CB4E1D-CA1B-4932-B485-494523B5F263}" dt="2025-06-30T15:34:16.365" v="2"/>
          <ac:spMkLst>
            <pc:docMk/>
            <pc:sldMk cId="1134577988" sldId="333"/>
            <ac:spMk id="2" creationId="{00000000-0000-0000-0000-000000000000}"/>
          </ac:spMkLst>
        </pc:spChg>
      </pc:sldChg>
      <pc:sldChg chg="modSp">
        <pc:chgData name="Anthony Quiroz" userId="9e9aa577-8df6-4e09-b12e-b3e1ba5147c4" providerId="ADAL" clId="{F6CB4E1D-CA1B-4932-B485-494523B5F263}" dt="2025-06-30T15:34:16.365" v="2"/>
        <pc:sldMkLst>
          <pc:docMk/>
          <pc:sldMk cId="3526163291" sldId="334"/>
        </pc:sldMkLst>
        <pc:spChg chg="mod">
          <ac:chgData name="Anthony Quiroz" userId="9e9aa577-8df6-4e09-b12e-b3e1ba5147c4" providerId="ADAL" clId="{F6CB4E1D-CA1B-4932-B485-494523B5F263}" dt="2025-06-30T15:34:16.365" v="2"/>
          <ac:spMkLst>
            <pc:docMk/>
            <pc:sldMk cId="3526163291" sldId="334"/>
            <ac:spMk id="2" creationId="{D14B014F-7F20-44A7-AC7E-929FD77214B6}"/>
          </ac:spMkLst>
        </pc:spChg>
      </pc:sldChg>
      <pc:sldChg chg="modSp">
        <pc:chgData name="Anthony Quiroz" userId="9e9aa577-8df6-4e09-b12e-b3e1ba5147c4" providerId="ADAL" clId="{F6CB4E1D-CA1B-4932-B485-494523B5F263}" dt="2025-06-30T15:34:16.365" v="2"/>
        <pc:sldMkLst>
          <pc:docMk/>
          <pc:sldMk cId="3417513433" sldId="338"/>
        </pc:sldMkLst>
        <pc:spChg chg="mod">
          <ac:chgData name="Anthony Quiroz" userId="9e9aa577-8df6-4e09-b12e-b3e1ba5147c4" providerId="ADAL" clId="{F6CB4E1D-CA1B-4932-B485-494523B5F263}" dt="2025-06-30T15:34:16.365" v="2"/>
          <ac:spMkLst>
            <pc:docMk/>
            <pc:sldMk cId="3417513433" sldId="338"/>
            <ac:spMk id="12290" creationId="{9D0A8021-797C-45B1-5317-A5C161D91460}"/>
          </ac:spMkLst>
        </pc:spChg>
      </pc:sldChg>
      <pc:sldChg chg="modSp">
        <pc:chgData name="Anthony Quiroz" userId="9e9aa577-8df6-4e09-b12e-b3e1ba5147c4" providerId="ADAL" clId="{F6CB4E1D-CA1B-4932-B485-494523B5F263}" dt="2025-06-30T15:34:11.234" v="0"/>
        <pc:sldMkLst>
          <pc:docMk/>
          <pc:sldMk cId="1294575956" sldId="339"/>
        </pc:sldMkLst>
        <pc:spChg chg="mod">
          <ac:chgData name="Anthony Quiroz" userId="9e9aa577-8df6-4e09-b12e-b3e1ba5147c4" providerId="ADAL" clId="{F6CB4E1D-CA1B-4932-B485-494523B5F263}" dt="2025-06-30T15:34:11.234" v="0"/>
          <ac:spMkLst>
            <pc:docMk/>
            <pc:sldMk cId="1294575956" sldId="339"/>
            <ac:spMk id="6" creationId="{0B31CE46-8925-411D-9FF3-D359FEF8782E}"/>
          </ac:spMkLst>
        </pc:spChg>
      </pc:sldChg>
      <pc:sldMasterChg chg="addSp modSldLayout">
        <pc:chgData name="Anthony Quiroz" userId="9e9aa577-8df6-4e09-b12e-b3e1ba5147c4" providerId="ADAL" clId="{F6CB4E1D-CA1B-4932-B485-494523B5F263}" dt="2025-06-30T15:34:11.234" v="0"/>
        <pc:sldMasterMkLst>
          <pc:docMk/>
          <pc:sldMasterMk cId="4169728002" sldId="2147483713"/>
        </pc:sldMasterMkLst>
        <pc:picChg chg="add">
          <ac:chgData name="Anthony Quiroz" userId="9e9aa577-8df6-4e09-b12e-b3e1ba5147c4" providerId="ADAL" clId="{F6CB4E1D-CA1B-4932-B485-494523B5F263}" dt="2025-06-30T15:34:11.234" v="0"/>
          <ac:picMkLst>
            <pc:docMk/>
            <pc:sldMasterMk cId="4169728002" sldId="2147483713"/>
            <ac:picMk id="7" creationId="{11D91DD6-9737-EEA3-CDC1-B78B45A983C8}"/>
          </ac:picMkLst>
        </pc:picChg>
        <pc:picChg chg="add">
          <ac:chgData name="Anthony Quiroz" userId="9e9aa577-8df6-4e09-b12e-b3e1ba5147c4" providerId="ADAL" clId="{F6CB4E1D-CA1B-4932-B485-494523B5F263}" dt="2025-06-30T15:34:11.234" v="0"/>
          <ac:picMkLst>
            <pc:docMk/>
            <pc:sldMasterMk cId="4169728002" sldId="2147483713"/>
            <ac:picMk id="9" creationId="{42220CF2-6FEC-1638-4713-7C06A5072E0F}"/>
          </ac:picMkLst>
        </pc:picChg>
        <pc:picChg chg="add">
          <ac:chgData name="Anthony Quiroz" userId="9e9aa577-8df6-4e09-b12e-b3e1ba5147c4" providerId="ADAL" clId="{F6CB4E1D-CA1B-4932-B485-494523B5F263}" dt="2025-06-30T15:34:11.234" v="0"/>
          <ac:picMkLst>
            <pc:docMk/>
            <pc:sldMasterMk cId="4169728002" sldId="2147483713"/>
            <ac:picMk id="11" creationId="{99F41723-A23E-FD18-CE4A-0976FF53B5A0}"/>
          </ac:picMkLst>
        </pc:picChg>
        <pc:sldLayoutChg chg="addSp">
          <pc:chgData name="Anthony Quiroz" userId="9e9aa577-8df6-4e09-b12e-b3e1ba5147c4" providerId="ADAL" clId="{F6CB4E1D-CA1B-4932-B485-494523B5F263}" dt="2025-06-30T15:34:11.234" v="0"/>
          <pc:sldLayoutMkLst>
            <pc:docMk/>
            <pc:sldMasterMk cId="4169728002" sldId="2147483713"/>
            <pc:sldLayoutMk cId="3710346221" sldId="2147483725"/>
          </pc:sldLayoutMkLst>
          <pc:spChg chg="add">
            <ac:chgData name="Anthony Quiroz" userId="9e9aa577-8df6-4e09-b12e-b3e1ba5147c4" providerId="ADAL" clId="{F6CB4E1D-CA1B-4932-B485-494523B5F263}" dt="2025-06-30T15:34:11.234" v="0"/>
            <ac:spMkLst>
              <pc:docMk/>
              <pc:sldMasterMk cId="4169728002" sldId="2147483713"/>
              <pc:sldLayoutMk cId="3710346221" sldId="2147483725"/>
              <ac:spMk id="4" creationId="{1D0DDD16-6EB7-409C-A8BA-4623C8DE21F0}"/>
            </ac:spMkLst>
          </pc:spChg>
          <pc:picChg chg="add">
            <ac:chgData name="Anthony Quiroz" userId="9e9aa577-8df6-4e09-b12e-b3e1ba5147c4" providerId="ADAL" clId="{F6CB4E1D-CA1B-4932-B485-494523B5F263}" dt="2025-06-30T15:34:11.234" v="0"/>
            <ac:picMkLst>
              <pc:docMk/>
              <pc:sldMasterMk cId="4169728002" sldId="2147483713"/>
              <pc:sldLayoutMk cId="3710346221" sldId="2147483725"/>
              <ac:picMk id="2" creationId="{9EACF1B2-3517-FA5A-EA86-AB78F75BD1F3}"/>
            </ac:picMkLst>
          </pc:picChg>
          <pc:picChg chg="add">
            <ac:chgData name="Anthony Quiroz" userId="9e9aa577-8df6-4e09-b12e-b3e1ba5147c4" providerId="ADAL" clId="{F6CB4E1D-CA1B-4932-B485-494523B5F263}" dt="2025-06-30T15:34:11.234" v="0"/>
            <ac:picMkLst>
              <pc:docMk/>
              <pc:sldMasterMk cId="4169728002" sldId="2147483713"/>
              <pc:sldLayoutMk cId="3710346221" sldId="2147483725"/>
              <ac:picMk id="5" creationId="{4FEF83D9-8437-CC5A-854F-883D491C181E}"/>
            </ac:picMkLst>
          </pc:picChg>
          <pc:picChg chg="add">
            <ac:chgData name="Anthony Quiroz" userId="9e9aa577-8df6-4e09-b12e-b3e1ba5147c4" providerId="ADAL" clId="{F6CB4E1D-CA1B-4932-B485-494523B5F263}" dt="2025-06-30T15:34:11.234" v="0"/>
            <ac:picMkLst>
              <pc:docMk/>
              <pc:sldMasterMk cId="4169728002" sldId="2147483713"/>
              <pc:sldLayoutMk cId="3710346221" sldId="2147483725"/>
              <ac:picMk id="7" creationId="{AD9056CA-9C1A-E084-A2C1-47930AE5E479}"/>
            </ac:picMkLst>
          </pc:picChg>
        </pc:sldLayoutChg>
      </pc:sldMasterChg>
    </pc:docChg>
  </pc:docChgLst>
  <pc:docChgLst>
    <pc:chgData name="Jonathan Bartles" userId="55b54e76-03fd-4206-b455-5fb72122207f" providerId="ADAL" clId="{085156C4-4D3F-4E8D-B5F4-664AC27D7161}"/>
    <pc:docChg chg="modSld">
      <pc:chgData name="Jonathan Bartles" userId="55b54e76-03fd-4206-b455-5fb72122207f" providerId="ADAL" clId="{085156C4-4D3F-4E8D-B5F4-664AC27D7161}" dt="2023-02-23T21:08:42.767" v="7" actId="20577"/>
      <pc:docMkLst>
        <pc:docMk/>
      </pc:docMkLst>
      <pc:sldChg chg="modSp mod">
        <pc:chgData name="Jonathan Bartles" userId="55b54e76-03fd-4206-b455-5fb72122207f" providerId="ADAL" clId="{085156C4-4D3F-4E8D-B5F4-664AC27D7161}" dt="2023-02-23T21:08:42.767" v="7" actId="20577"/>
        <pc:sldMkLst>
          <pc:docMk/>
          <pc:sldMk cId="2786449272" sldId="337"/>
        </pc:sldMkLst>
      </pc:sldChg>
    </pc:docChg>
  </pc:docChgLst>
  <pc:docChgLst>
    <pc:chgData name="Jonathan Bartles" userId="S::jonathan.bartles@cyber.org::55b54e76-03fd-4206-b455-5fb72122207f" providerId="AD" clId="Web-{686F5C51-EE0A-C5D4-7905-895BBAA093A2}"/>
    <pc:docChg chg="modSld">
      <pc:chgData name="Jonathan Bartles" userId="S::jonathan.bartles@cyber.org::55b54e76-03fd-4206-b455-5fb72122207f" providerId="AD" clId="Web-{686F5C51-EE0A-C5D4-7905-895BBAA093A2}" dt="2024-10-04T17:12:26.285" v="1"/>
      <pc:docMkLst>
        <pc:docMk/>
      </pc:docMkLst>
      <pc:sldChg chg="addSp delSp modSp mod modClrScheme chgLayout">
        <pc:chgData name="Jonathan Bartles" userId="S::jonathan.bartles@cyber.org::55b54e76-03fd-4206-b455-5fb72122207f" providerId="AD" clId="Web-{686F5C51-EE0A-C5D4-7905-895BBAA093A2}" dt="2024-10-04T17:12:26.285" v="1"/>
        <pc:sldMkLst>
          <pc:docMk/>
          <pc:sldMk cId="2786449272" sldId="33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4CACDF-390F-43BE-A7B0-8EB2ED18770D}" type="datetimeFigureOut">
              <a:rPr lang="en-US" smtClean="0"/>
              <a:t>1/9/2026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58310-AC33-46E4-81F1-08D666D0F563}" type="slidenum">
              <a:rPr lang="en-US" smtClean="0"/>
              <a:t>‹#›</a:t>
            </a:fld>
            <a:endParaRPr lang="en-US"/>
          </a:p>
        </p:txBody>
      </p:sp>
    </p:spTree>
    <p:extLst>
      <p:ext uri="{BB962C8B-B14F-4D97-AF65-F5344CB8AC3E}">
        <p14:creationId xmlns:p14="http://schemas.microsoft.com/office/powerpoint/2010/main" val="1216660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B8BEA-CB26-4A19-9B7A-23C02BD23801}" type="datetimeFigureOut">
              <a:rPr lang="en-US" smtClean="0"/>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1B0B9-DAF5-46F9-9463-94F7BFA26954}" type="slidenum">
              <a:rPr lang="en-US" smtClean="0"/>
              <a:t>‹#›</a:t>
            </a:fld>
            <a:endParaRPr lang="en-US"/>
          </a:p>
        </p:txBody>
      </p:sp>
    </p:spTree>
    <p:extLst>
      <p:ext uri="{BB962C8B-B14F-4D97-AF65-F5344CB8AC3E}">
        <p14:creationId xmlns:p14="http://schemas.microsoft.com/office/powerpoint/2010/main" val="18810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2329143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r>
              <a:rPr lang="en-US" b="0" dirty="0"/>
              <a:t>A logic bomb is a type of malicious code that is hidden inside a legitimate program and is designed to activate only when specific conditions are met. Unlike viruses or worms, a logic bomb does not spread on its own and may remain dormant for long periods of time.</a:t>
            </a:r>
          </a:p>
          <a:p>
            <a:r>
              <a:rPr lang="en-US" b="0" dirty="0"/>
              <a:t>The “logic” in a logic bomb refers to the trigger condition that causes it to execute. This trigger could be a specific date or time, the deletion of a user account, the absence of a particular file, or the execution of a certain action within a system.</a:t>
            </a:r>
          </a:p>
          <a:p>
            <a:r>
              <a:rPr lang="en-US" b="0" dirty="0"/>
              <a:t>Once triggered, a logic bomb can carry out a wide range of actions. These actions may be malicious, such as deleting files, corrupting databases, or shutting down systems. In some cases, the effect may be more subtle, such as slowing down processes or altering data in a way that is not immediately noticeable.</a:t>
            </a:r>
          </a:p>
          <a:p>
            <a:r>
              <a:rPr lang="en-US" b="0" dirty="0"/>
              <a:t>Logic bombs are often associated with insider threats, such as disgruntled employees or contractors who have authorized access to systems. Because the code is embedded in legitimate software and does nothing until triggered, logic bombs can be very difficult to detect using traditional antivirus tools.</a:t>
            </a:r>
          </a:p>
          <a:p>
            <a:r>
              <a:rPr lang="en-US" b="0" dirty="0"/>
              <a:t>This type of attack highlights the importance of code reviews, access control, monitoring system changes, and proper offboarding procedures when employees leave an organization.</a:t>
            </a:r>
          </a:p>
          <a:p>
            <a:pPr marL="0" indent="0">
              <a:buFont typeface="Arial" pitchFamily="34" charset="0"/>
              <a:buNone/>
            </a:pPr>
            <a:endParaRPr lang="en-US" b="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1E6BD901-A99B-40C0-8ED1-2C9E78EB5034}" type="slidenum">
              <a:rPr lang="en-US" smtClean="0"/>
              <a:t>10</a:t>
            </a:fld>
            <a:endParaRPr lang="en-US" dirty="0"/>
          </a:p>
        </p:txBody>
      </p:sp>
    </p:spTree>
    <p:extLst>
      <p:ext uri="{BB962C8B-B14F-4D97-AF65-F5344CB8AC3E}">
        <p14:creationId xmlns:p14="http://schemas.microsoft.com/office/powerpoint/2010/main" val="800533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r>
              <a:rPr lang="en-US" b="0" dirty="0"/>
              <a:t>A rootkit is a type of malware designed to hide itself and other malicious software on a system. The name comes from the word “root,” which refers to the highest level of administrative access on a computer, and “kit,” meaning a collection of tools. Once installed, a rootkit allows an attacker to maintain unauthorized, privileged access while remaining difficult to detect.</a:t>
            </a:r>
          </a:p>
          <a:p>
            <a:r>
              <a:rPr lang="en-US" b="0" dirty="0"/>
              <a:t>Rootkits work by modifying the operating system or system-level processes so that malicious activity is concealed. This can include hiding files, processes, registry entries, or network connections from antivirus programs and system monitoring tools. Because of this, a system may appear to be functioning normally even while it is compromised.</a:t>
            </a:r>
          </a:p>
          <a:p>
            <a:r>
              <a:rPr lang="en-US" b="0" dirty="0"/>
              <a:t>Rootkits can be installed in several ways, including through infected software downloads, phishing emails, or as part of another malware attack. Some rootkits operate at the application level, while more advanced ones run at the kernel or firmware level, giving them deeper control over the system.</a:t>
            </a:r>
          </a:p>
          <a:p>
            <a:r>
              <a:rPr lang="en-US" b="0" dirty="0"/>
              <a:t>Once a rootkit is in place, attackers can use it to log keystrokes, steal data, install additional malware, or control the system remotely. Removing a rootkit is often difficult and may require specialized tools or even a complete operating system reinstallation.</a:t>
            </a:r>
          </a:p>
          <a:p>
            <a:r>
              <a:rPr lang="en-US" b="0" dirty="0"/>
              <a:t>Rootkits demonstrate why system updates, trusted software sources, least-privilege access, and strong endpoint protection are critical parts of cybersecurity defense.</a:t>
            </a:r>
          </a:p>
        </p:txBody>
      </p:sp>
      <p:sp>
        <p:nvSpPr>
          <p:cNvPr id="4" name="Slide Number Placeholder 3"/>
          <p:cNvSpPr>
            <a:spLocks noGrp="1"/>
          </p:cNvSpPr>
          <p:nvPr>
            <p:ph type="sldNum" sz="quarter" idx="10"/>
          </p:nvPr>
        </p:nvSpPr>
        <p:spPr/>
        <p:txBody>
          <a:bodyPr/>
          <a:lstStyle/>
          <a:p>
            <a:fld id="{1E6BD901-A99B-40C0-8ED1-2C9E78EB5034}" type="slidenum">
              <a:rPr lang="en-US" smtClean="0"/>
              <a:t>11</a:t>
            </a:fld>
            <a:endParaRPr lang="en-US" dirty="0"/>
          </a:p>
        </p:txBody>
      </p:sp>
    </p:spTree>
    <p:extLst>
      <p:ext uri="{BB962C8B-B14F-4D97-AF65-F5344CB8AC3E}">
        <p14:creationId xmlns:p14="http://schemas.microsoft.com/office/powerpoint/2010/main" val="3669856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E2C22-2253-8B53-7AD0-A76C297FF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584024-41A1-A2BB-64B7-70F9000C6D93}"/>
              </a:ext>
            </a:extLst>
          </p:cNvPr>
          <p:cNvSpPr>
            <a:spLocks noGrp="1" noRot="1" noChangeAspect="1"/>
          </p:cNvSpPr>
          <p:nvPr>
            <p:ph type="sldImg"/>
          </p:nvPr>
        </p:nvSpPr>
        <p:spPr>
          <a:xfrm>
            <a:off x="458788" y="719138"/>
            <a:ext cx="6399212" cy="3600450"/>
          </a:xfrm>
        </p:spPr>
      </p:sp>
      <p:sp>
        <p:nvSpPr>
          <p:cNvPr id="3" name="Notes Placeholder 2">
            <a:extLst>
              <a:ext uri="{FF2B5EF4-FFF2-40B4-BE49-F238E27FC236}">
                <a16:creationId xmlns:a16="http://schemas.microsoft.com/office/drawing/2014/main" id="{A95F8E36-876A-17C0-76CD-384271E181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1D6B77-E8D8-A073-CA69-202301F6C10B}"/>
              </a:ext>
            </a:extLst>
          </p:cNvPr>
          <p:cNvSpPr>
            <a:spLocks noGrp="1"/>
          </p:cNvSpPr>
          <p:nvPr>
            <p:ph type="sldNum" sz="quarter" idx="10"/>
          </p:nvPr>
        </p:nvSpPr>
        <p:spPr/>
        <p:txBody>
          <a:bodyPr/>
          <a:lstStyle/>
          <a:p>
            <a:fld id="{1E6BD901-A99B-40C0-8ED1-2C9E78EB5034}" type="slidenum">
              <a:rPr lang="en-US" smtClean="0"/>
              <a:t>12</a:t>
            </a:fld>
            <a:endParaRPr lang="en-US" dirty="0"/>
          </a:p>
        </p:txBody>
      </p:sp>
    </p:spTree>
    <p:extLst>
      <p:ext uri="{BB962C8B-B14F-4D97-AF65-F5344CB8AC3E}">
        <p14:creationId xmlns:p14="http://schemas.microsoft.com/office/powerpoint/2010/main" val="992725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a:xfrm>
            <a:off x="458787" y="4560570"/>
            <a:ext cx="6399212" cy="4320540"/>
          </a:xfrm>
        </p:spPr>
        <p:txBody>
          <a:bodyPr/>
          <a:lstStyle/>
          <a:p>
            <a:r>
              <a:rPr lang="en-US" dirty="0">
                <a:latin typeface="Arial" pitchFamily="34" charset="0"/>
                <a:cs typeface="Arial" pitchFamily="34" charset="0"/>
              </a:rPr>
              <a:t>Zero Days are worth including here as they are part of the larger picture of system attacks.  </a:t>
            </a:r>
            <a:r>
              <a:rPr lang="en-US" b="1" dirty="0">
                <a:latin typeface="Arial" pitchFamily="34" charset="0"/>
                <a:cs typeface="Arial" pitchFamily="34" charset="0"/>
              </a:rPr>
              <a:t>However, they are NOT actually malware - </a:t>
            </a:r>
            <a:r>
              <a:rPr lang="en-US" dirty="0">
                <a:latin typeface="Arial" pitchFamily="34" charset="0"/>
                <a:cs typeface="Arial" pitchFamily="34" charset="0"/>
              </a:rPr>
              <a:t>instead, a Zero Day is a flaw that exists in the code of an application or OS.  Of courses, most programs have some sort of flaws, but the ones we care about are the areas in which the programmer made the code work but didn’t think through the security of the application.  This means that there is a vulnerability and once that vulnerability is discovered it can be exploited.  </a:t>
            </a:r>
            <a:br>
              <a:rPr lang="en-US" dirty="0">
                <a:latin typeface="Arial" pitchFamily="34" charset="0"/>
                <a:cs typeface="Arial" pitchFamily="34" charset="0"/>
              </a:rPr>
            </a:br>
            <a:r>
              <a:rPr lang="en-US" dirty="0">
                <a:latin typeface="Arial" pitchFamily="34" charset="0"/>
                <a:cs typeface="Arial" pitchFamily="34" charset="0"/>
              </a:rPr>
              <a:t>NOTE: Zero Day exploits can be sold for a LOT of money depending on what type of application is vulnerable. ($1,000 to $100,000)</a:t>
            </a:r>
            <a:br>
              <a:rPr lang="en-US" dirty="0">
                <a:latin typeface="Arial" pitchFamily="34" charset="0"/>
                <a:cs typeface="Arial" pitchFamily="34" charset="0"/>
              </a:rPr>
            </a:br>
            <a:endParaRPr lang="en-US" dirty="0">
              <a:latin typeface="Arial" pitchFamily="34" charset="0"/>
              <a:cs typeface="Arial" pitchFamily="34" charset="0"/>
            </a:endParaRPr>
          </a:p>
          <a:p>
            <a:r>
              <a:rPr lang="en-US" b="1" dirty="0">
                <a:latin typeface="Arial" pitchFamily="34" charset="0"/>
                <a:cs typeface="Arial" pitchFamily="34" charset="0"/>
              </a:rPr>
              <a:t>Timeline details.</a:t>
            </a:r>
          </a:p>
          <a:p>
            <a:pPr marL="228600" indent="-228600">
              <a:buAutoNum type="arabicPeriod"/>
            </a:pPr>
            <a:r>
              <a:rPr lang="en-US" dirty="0">
                <a:latin typeface="Arial" pitchFamily="34" charset="0"/>
                <a:cs typeface="Arial" pitchFamily="34" charset="0"/>
              </a:rPr>
              <a:t>Software is developed - software is developed but unbeknownst to the developers, it contains a security vulnerability.</a:t>
            </a:r>
          </a:p>
          <a:p>
            <a:pPr marL="228600" indent="-228600">
              <a:buAutoNum type="arabicPeriod"/>
            </a:pPr>
            <a:r>
              <a:rPr lang="en-US" dirty="0">
                <a:latin typeface="Arial" pitchFamily="34" charset="0"/>
                <a:cs typeface="Arial" pitchFamily="34" charset="0"/>
              </a:rPr>
              <a:t>Attacker detects vulnerability - a bad actor finds a vulnerability either before the developer or exploits it before a developer having an opportunity to release an update or patch.</a:t>
            </a:r>
          </a:p>
          <a:p>
            <a:pPr marL="228600" indent="-228600">
              <a:buAutoNum type="arabicPeriod"/>
            </a:pPr>
            <a:r>
              <a:rPr lang="en-US" dirty="0">
                <a:latin typeface="Arial" pitchFamily="34" charset="0"/>
                <a:cs typeface="Arial" pitchFamily="34" charset="0"/>
              </a:rPr>
              <a:t>Malware is released - attackers release malware to exploit software while the vulnerability is still open and unpatched. </a:t>
            </a:r>
          </a:p>
          <a:p>
            <a:pPr marL="228600" indent="-228600">
              <a:buAutoNum type="arabicPeriod"/>
            </a:pPr>
            <a:r>
              <a:rPr lang="en-US" dirty="0">
                <a:latin typeface="Arial" pitchFamily="34" charset="0"/>
                <a:cs typeface="Arial" pitchFamily="34" charset="0"/>
              </a:rPr>
              <a:t>Detection &amp; Patching after hackers release the exploit, either the public detects identity or data theft or the developer uncovers, and creates a patch.</a:t>
            </a:r>
          </a:p>
          <a:p>
            <a:pPr marL="228600" indent="-228600">
              <a:buAutoNum type="arabicPeriod"/>
            </a:pP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1E6BD901-A99B-40C0-8ED1-2C9E78EB5034}" type="slidenum">
              <a:rPr lang="en-US" smtClean="0"/>
              <a:t>13</a:t>
            </a:fld>
            <a:endParaRPr lang="en-US" dirty="0"/>
          </a:p>
        </p:txBody>
      </p:sp>
    </p:spTree>
    <p:extLst>
      <p:ext uri="{BB962C8B-B14F-4D97-AF65-F5344CB8AC3E}">
        <p14:creationId xmlns:p14="http://schemas.microsoft.com/office/powerpoint/2010/main" val="30433407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r>
              <a:rPr lang="en-US" b="0" dirty="0"/>
              <a:t>An Advanced Persistent Threat, or APT, is a long-term, targeted cyberattack in which an attacker gains unauthorized access to a system or network and remains undetected for an extended period of time. Unlike quick “smash-and-grab” attacks, APTs focus on persistence, stealth, and ongoing data access.</a:t>
            </a:r>
          </a:p>
          <a:p>
            <a:r>
              <a:rPr lang="en-US" b="0" dirty="0"/>
              <a:t>The word advanced refers to the attacker’s use of sophisticated techniques, such as custom malware, zero-day exploits, social engineering, and stolen credentials. Persistent means the attacker maintains access over weeks, months, or even years. Threat indicates that these attacks are often carried out by organized groups, sometimes linked to nation-states or well-funded criminal organizations.</a:t>
            </a:r>
          </a:p>
          <a:p>
            <a:r>
              <a:rPr lang="en-US" b="0" dirty="0"/>
              <a:t>APTs typically begin with reconnaissance and phishing to gain an initial foothold. Once inside, attackers move laterally across the network, escalating privileges and carefully avoiding detection. Their goal is often data theft, espionage, or long-term surveillance, rather than immediate destruction.</a:t>
            </a:r>
          </a:p>
          <a:p>
            <a:r>
              <a:rPr lang="en-US" b="0" dirty="0"/>
              <a:t>Because APTs operate quietly, victims may not realize they are compromised until sensitive data has already been stolen. Traditional antivirus tools alone are often not enough to detect these threats. Defending against APTs requires continuous monitoring, network segmentation, multi-factor authentication, and employee cybersecurity awareness.</a:t>
            </a:r>
          </a:p>
          <a:p>
            <a:r>
              <a:rPr lang="en-US" b="0" dirty="0"/>
              <a:t>APTs highlight the reality that cybersecurity is not just about preventing attacks, but also about detecting and responding to threats that may already be inside the system.</a:t>
            </a:r>
          </a:p>
        </p:txBody>
      </p:sp>
      <p:sp>
        <p:nvSpPr>
          <p:cNvPr id="4" name="Slide Number Placeholder 3"/>
          <p:cNvSpPr>
            <a:spLocks noGrp="1"/>
          </p:cNvSpPr>
          <p:nvPr>
            <p:ph type="sldNum" sz="quarter" idx="10"/>
          </p:nvPr>
        </p:nvSpPr>
        <p:spPr/>
        <p:txBody>
          <a:bodyPr/>
          <a:lstStyle/>
          <a:p>
            <a:fld id="{1E6BD901-A99B-40C0-8ED1-2C9E78EB5034}" type="slidenum">
              <a:rPr lang="en-US" smtClean="0"/>
              <a:t>14</a:t>
            </a:fld>
            <a:endParaRPr lang="en-US" dirty="0"/>
          </a:p>
        </p:txBody>
      </p:sp>
    </p:spTree>
    <p:extLst>
      <p:ext uri="{BB962C8B-B14F-4D97-AF65-F5344CB8AC3E}">
        <p14:creationId xmlns:p14="http://schemas.microsoft.com/office/powerpoint/2010/main" val="1926099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At the beginning of this PPT we saw that the Brain virus was created so that the authors could prevent people from making illegal copies of their medical-monitoring software.  It is important to consider that there are many different types of possible threat actors with a wide range of motivations for their actions.  This slide shows many of those combinations.  In the next activity, Historic Malware Project, students will investigate the actors and motivations behind some of the most impactful cyber threat events in cybersecurity history</a:t>
            </a:r>
            <a:r>
              <a:rPr lang="en-US" dirty="0"/>
              <a:t>.</a:t>
            </a:r>
          </a:p>
        </p:txBody>
      </p:sp>
      <p:sp>
        <p:nvSpPr>
          <p:cNvPr id="4" name="Slide Number Placeholder 3"/>
          <p:cNvSpPr>
            <a:spLocks noGrp="1"/>
          </p:cNvSpPr>
          <p:nvPr>
            <p:ph type="sldNum" sz="quarter" idx="5"/>
          </p:nvPr>
        </p:nvSpPr>
        <p:spPr/>
        <p:txBody>
          <a:bodyPr/>
          <a:lstStyle/>
          <a:p>
            <a:fld id="{1E6BD901-A99B-40C0-8ED1-2C9E78EB5034}" type="slidenum">
              <a:rPr lang="en-US" smtClean="0"/>
              <a:t>15</a:t>
            </a:fld>
            <a:endParaRPr lang="en-US" dirty="0"/>
          </a:p>
        </p:txBody>
      </p:sp>
    </p:spTree>
    <p:extLst>
      <p:ext uri="{BB962C8B-B14F-4D97-AF65-F5344CB8AC3E}">
        <p14:creationId xmlns:p14="http://schemas.microsoft.com/office/powerpoint/2010/main" val="1614849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458788" y="719138"/>
            <a:ext cx="6399212" cy="3600450"/>
          </a:xfrm>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a:t>
            </a:r>
            <a:r>
              <a:rPr lang="en-US" b="1" dirty="0"/>
              <a:t>very first piece of malware</a:t>
            </a:r>
            <a:r>
              <a:rPr lang="en-US" dirty="0"/>
              <a:t> is widely considered to be </a:t>
            </a:r>
            <a:r>
              <a:rPr lang="en-US" b="1" dirty="0"/>
              <a:t>Creeper</a:t>
            </a:r>
            <a:r>
              <a:rPr lang="en-US" dirty="0"/>
              <a:t>, created in </a:t>
            </a:r>
            <a:r>
              <a:rPr lang="en-US" b="1" dirty="0"/>
              <a:t>1971</a:t>
            </a:r>
            <a:r>
              <a:rPr lang="en-US" dirty="0"/>
              <a:t>.</a:t>
            </a:r>
          </a:p>
          <a:p>
            <a:r>
              <a:rPr lang="en-US" b="1" dirty="0"/>
              <a:t>Created by:</a:t>
            </a:r>
            <a:r>
              <a:rPr lang="en-US" dirty="0"/>
              <a:t> Bob Thomas at BBN</a:t>
            </a:r>
          </a:p>
          <a:p>
            <a:r>
              <a:rPr lang="en-US" b="1" dirty="0"/>
              <a:t>Platform:</a:t>
            </a:r>
            <a:r>
              <a:rPr lang="en-US" dirty="0"/>
              <a:t> ARPANET (the precursor to the modern Internet)</a:t>
            </a:r>
          </a:p>
          <a:p>
            <a:r>
              <a:rPr lang="en-US" b="1" dirty="0"/>
              <a:t>What it did:</a:t>
            </a:r>
            <a:br>
              <a:rPr lang="en-US" dirty="0"/>
            </a:br>
            <a:r>
              <a:rPr lang="en-US" dirty="0"/>
              <a:t>Creeper was an experimental self-replicating program that moved between computers and displayed the message:</a:t>
            </a:r>
          </a:p>
          <a:p>
            <a:r>
              <a:rPr lang="en-US" i="1" dirty="0"/>
              <a:t>“I’m the creeper, catch me if you can!”</a:t>
            </a:r>
            <a:endParaRPr lang="en-US" dirty="0"/>
          </a:p>
          <a:p>
            <a:r>
              <a:rPr lang="en-US" b="1" dirty="0"/>
              <a:t>Intent:</a:t>
            </a:r>
            <a:br>
              <a:rPr lang="en-US" dirty="0"/>
            </a:br>
            <a:r>
              <a:rPr lang="en-US" dirty="0"/>
              <a:t>It was </a:t>
            </a:r>
            <a:r>
              <a:rPr lang="en-US" b="1" dirty="0"/>
              <a:t>not malicious</a:t>
            </a:r>
            <a:r>
              <a:rPr lang="en-US" dirty="0"/>
              <a:t> by today’s standards—it didn’t damage systems or steal data. It was more of a </a:t>
            </a:r>
            <a:r>
              <a:rPr lang="en-US" b="1" dirty="0"/>
              <a:t>proof of concept</a:t>
            </a:r>
            <a:r>
              <a:rPr lang="en-US" dirty="0"/>
              <a:t> showing that a program could spread across a network.</a:t>
            </a:r>
          </a:p>
          <a:p>
            <a:r>
              <a:rPr lang="en-US" b="1" dirty="0"/>
              <a:t>Fun follow-up fact</a:t>
            </a:r>
          </a:p>
          <a:p>
            <a:r>
              <a:rPr lang="en-US" dirty="0"/>
              <a:t>The </a:t>
            </a:r>
            <a:r>
              <a:rPr lang="en-US" b="1" dirty="0"/>
              <a:t>first antivirus program</a:t>
            </a:r>
            <a:r>
              <a:rPr lang="en-US" dirty="0"/>
              <a:t> was created shortly after:</a:t>
            </a:r>
          </a:p>
          <a:p>
            <a:r>
              <a:rPr lang="en-US" b="1" dirty="0"/>
              <a:t>Reaper (1971)</a:t>
            </a:r>
            <a:r>
              <a:rPr lang="en-US" dirty="0"/>
              <a:t> was designed specifically to find and remove Creeper, making it the first known anti-malware tool.</a:t>
            </a:r>
          </a:p>
          <a:p>
            <a:pPr rtl="0">
              <a:spcBef>
                <a:spcPts val="0"/>
              </a:spcBef>
              <a:spcAft>
                <a:spcPts val="0"/>
              </a:spcAft>
            </a:pPr>
            <a:endParaRPr lang="en-US" sz="1200" kern="1200" baseline="0" dirty="0">
              <a:solidFill>
                <a:schemeClr val="tx1"/>
              </a:solidFill>
              <a:latin typeface="Arial" pitchFamily="34" charset="0"/>
              <a:ea typeface="+mn-ea"/>
              <a:cs typeface="Arial" pitchFamily="34" charset="0"/>
            </a:endParaRPr>
          </a:p>
        </p:txBody>
      </p:sp>
      <p:sp>
        <p:nvSpPr>
          <p:cNvPr id="27652"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76829" indent="-298780">
              <a:defRPr b="1">
                <a:solidFill>
                  <a:schemeClr val="tx1"/>
                </a:solidFill>
                <a:latin typeface="Arial" pitchFamily="34" charset="0"/>
              </a:defRPr>
            </a:lvl2pPr>
            <a:lvl3pPr marL="1195121" indent="-239024">
              <a:defRPr b="1">
                <a:solidFill>
                  <a:schemeClr val="tx1"/>
                </a:solidFill>
                <a:latin typeface="Arial" pitchFamily="34" charset="0"/>
              </a:defRPr>
            </a:lvl3pPr>
            <a:lvl4pPr marL="1673169" indent="-239024">
              <a:defRPr b="1">
                <a:solidFill>
                  <a:schemeClr val="tx1"/>
                </a:solidFill>
                <a:latin typeface="Arial" pitchFamily="34" charset="0"/>
              </a:defRPr>
            </a:lvl4pPr>
            <a:lvl5pPr marL="2151217" indent="-239024">
              <a:defRPr b="1">
                <a:solidFill>
                  <a:schemeClr val="tx1"/>
                </a:solidFill>
                <a:latin typeface="Arial" pitchFamily="34" charset="0"/>
              </a:defRPr>
            </a:lvl5pPr>
            <a:lvl6pPr marL="2629266" indent="-239024" eaLnBrk="0" fontAlgn="base" hangingPunct="0">
              <a:spcBef>
                <a:spcPct val="0"/>
              </a:spcBef>
              <a:spcAft>
                <a:spcPct val="0"/>
              </a:spcAft>
              <a:defRPr b="1">
                <a:solidFill>
                  <a:schemeClr val="tx1"/>
                </a:solidFill>
                <a:latin typeface="Arial" pitchFamily="34" charset="0"/>
              </a:defRPr>
            </a:lvl6pPr>
            <a:lvl7pPr marL="3107314" indent="-239024" eaLnBrk="0" fontAlgn="base" hangingPunct="0">
              <a:spcBef>
                <a:spcPct val="0"/>
              </a:spcBef>
              <a:spcAft>
                <a:spcPct val="0"/>
              </a:spcAft>
              <a:defRPr b="1">
                <a:solidFill>
                  <a:schemeClr val="tx1"/>
                </a:solidFill>
                <a:latin typeface="Arial" pitchFamily="34" charset="0"/>
              </a:defRPr>
            </a:lvl7pPr>
            <a:lvl8pPr marL="3585362" indent="-239024" eaLnBrk="0" fontAlgn="base" hangingPunct="0">
              <a:spcBef>
                <a:spcPct val="0"/>
              </a:spcBef>
              <a:spcAft>
                <a:spcPct val="0"/>
              </a:spcAft>
              <a:defRPr b="1">
                <a:solidFill>
                  <a:schemeClr val="tx1"/>
                </a:solidFill>
                <a:latin typeface="Arial" pitchFamily="34" charset="0"/>
              </a:defRPr>
            </a:lvl8pPr>
            <a:lvl9pPr marL="4063411" indent="-239024" eaLnBrk="0" fontAlgn="base" hangingPunct="0">
              <a:spcBef>
                <a:spcPct val="0"/>
              </a:spcBef>
              <a:spcAft>
                <a:spcPct val="0"/>
              </a:spcAft>
              <a:defRPr b="1">
                <a:solidFill>
                  <a:schemeClr val="tx1"/>
                </a:solidFill>
                <a:latin typeface="Arial" pitchFamily="34" charset="0"/>
              </a:defRPr>
            </a:lvl9pPr>
          </a:lstStyle>
          <a:p>
            <a:fld id="{B0A35915-6170-4BE4-91BC-6F575F26C03A}" type="slidenum">
              <a:rPr lang="en-US" b="0" smtClean="0"/>
              <a:pPr/>
              <a:t>2</a:t>
            </a:fld>
            <a:endParaRPr lang="en-US" b="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r>
              <a:rPr lang="en-US" dirty="0"/>
              <a:t>A </a:t>
            </a:r>
            <a:r>
              <a:rPr lang="en-US" b="1" dirty="0"/>
              <a:t>virus</a:t>
            </a:r>
            <a:r>
              <a:rPr lang="en-US" dirty="0"/>
              <a:t> is a type of malware that </a:t>
            </a:r>
            <a:r>
              <a:rPr lang="en-US" b="1" dirty="0"/>
              <a:t>cannot run on its own</a:t>
            </a:r>
            <a:r>
              <a:rPr lang="en-US" dirty="0"/>
              <a:t>. It must </a:t>
            </a:r>
            <a:r>
              <a:rPr lang="en-US" b="1" dirty="0"/>
              <a:t>attach itself to a legitimate program or file</a:t>
            </a:r>
            <a:r>
              <a:rPr lang="en-US" dirty="0"/>
              <a:t>, which is called the </a:t>
            </a:r>
            <a:r>
              <a:rPr lang="en-US" i="1" dirty="0"/>
              <a:t>host file</a:t>
            </a:r>
            <a:r>
              <a:rPr lang="en-US" dirty="0"/>
              <a:t>. The goal of a virus is to secretly install itself on a system and then spread when that infected file is shared or executed.</a:t>
            </a:r>
          </a:p>
          <a:p>
            <a:r>
              <a:rPr lang="en-US" dirty="0"/>
              <a:t>Most viruses are attached to </a:t>
            </a:r>
            <a:r>
              <a:rPr lang="en-US" b="1" dirty="0"/>
              <a:t>executable files</a:t>
            </a:r>
            <a:r>
              <a:rPr lang="en-US" dirty="0"/>
              <a:t>, such as </a:t>
            </a:r>
            <a:r>
              <a:rPr lang="en-US" sz="1200" kern="1200" dirty="0">
                <a:solidFill>
                  <a:schemeClr val="tx1"/>
                </a:solidFill>
                <a:latin typeface="+mn-lt"/>
                <a:ea typeface="+mn-ea"/>
                <a:cs typeface="+mn-cs"/>
              </a:rPr>
              <a:t>.exe</a:t>
            </a:r>
            <a:r>
              <a:rPr lang="en-US" dirty="0"/>
              <a:t> files. When a user opens or runs the program—often thinking it is safe—the virus is activated at the same time. This is why viruses often spread through things like </a:t>
            </a:r>
            <a:r>
              <a:rPr lang="en-US" b="1" dirty="0"/>
              <a:t>email attachments, downloaded software, USB drives, or pirated programs</a:t>
            </a:r>
            <a:r>
              <a:rPr lang="en-US" dirty="0"/>
              <a:t>.</a:t>
            </a:r>
          </a:p>
          <a:p>
            <a:r>
              <a:rPr lang="en-US" dirty="0"/>
              <a:t>Once the virus runs, it can perform a variety of actions. Some viruses are </a:t>
            </a:r>
            <a:r>
              <a:rPr lang="en-US" b="1" dirty="0"/>
              <a:t>malicious</a:t>
            </a:r>
            <a:r>
              <a:rPr lang="en-US" dirty="0"/>
              <a:t>, meaning they are designed to cause harm—such as deleting files, corrupting data, stealing information, or disabling system functions. Other viruses are more </a:t>
            </a:r>
            <a:r>
              <a:rPr lang="en-US" b="1" dirty="0"/>
              <a:t>annoying than destructive</a:t>
            </a:r>
            <a:r>
              <a:rPr lang="en-US" dirty="0"/>
              <a:t>, displaying pop-up messages, slowing down the computer, or changing system settings.</a:t>
            </a:r>
          </a:p>
          <a:p>
            <a:r>
              <a:rPr lang="en-US" dirty="0"/>
              <a:t>An important thing to note is that viruses typically </a:t>
            </a:r>
            <a:r>
              <a:rPr lang="en-US" b="1" dirty="0"/>
              <a:t>require user action</a:t>
            </a:r>
            <a:r>
              <a:rPr lang="en-US" dirty="0"/>
              <a:t> to spread. Unlike worms, which can spread automatically across networks, viruses usually rely on someone opening a file or running a program. This is why safe downloading habits, email awareness, and antivirus software are critical for prevention.</a:t>
            </a:r>
          </a:p>
          <a:p>
            <a:endParaRPr lang="en-US" dirty="0"/>
          </a:p>
        </p:txBody>
      </p:sp>
      <p:sp>
        <p:nvSpPr>
          <p:cNvPr id="4" name="Slide Number Placeholder 3"/>
          <p:cNvSpPr>
            <a:spLocks noGrp="1"/>
          </p:cNvSpPr>
          <p:nvPr>
            <p:ph type="sldNum" sz="quarter" idx="10"/>
          </p:nvPr>
        </p:nvSpPr>
        <p:spPr/>
        <p:txBody>
          <a:bodyPr/>
          <a:lstStyle/>
          <a:p>
            <a:fld id="{1E6BD901-A99B-40C0-8ED1-2C9E78EB5034}" type="slidenum">
              <a:rPr lang="en-US" smtClean="0"/>
              <a:t>3</a:t>
            </a:fld>
            <a:endParaRPr lang="en-US" dirty="0"/>
          </a:p>
        </p:txBody>
      </p:sp>
    </p:spTree>
    <p:extLst>
      <p:ext uri="{BB962C8B-B14F-4D97-AF65-F5344CB8AC3E}">
        <p14:creationId xmlns:p14="http://schemas.microsoft.com/office/powerpoint/2010/main" val="332832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pPr eaLnBrk="1" hangingPunct="1"/>
            <a:r>
              <a:rPr lang="en-US" sz="1200" kern="1200" baseline="0" dirty="0">
                <a:solidFill>
                  <a:schemeClr val="tx1"/>
                </a:solidFill>
                <a:latin typeface="Arial" pitchFamily="34" charset="0"/>
                <a:ea typeface="+mn-ea"/>
                <a:cs typeface="Arial" pitchFamily="34" charset="0"/>
              </a:rPr>
              <a:t>Make sure the students understand that “replicates”  = the ability to modify programs to include a version of the original virus.</a:t>
            </a:r>
          </a:p>
          <a:p>
            <a:pPr eaLnBrk="1" hangingPunct="1"/>
            <a:r>
              <a:rPr lang="en-US" sz="1200" kern="1200" baseline="0" dirty="0">
                <a:solidFill>
                  <a:schemeClr val="tx1"/>
                </a:solidFill>
                <a:latin typeface="Arial" pitchFamily="34" charset="0"/>
                <a:ea typeface="+mn-ea"/>
                <a:cs typeface="Arial" pitchFamily="34" charset="0"/>
              </a:rPr>
              <a:t>KEY POINT: Difference is that a virus needs another program or host to replicate, a worm can do it on its own.</a:t>
            </a:r>
          </a:p>
          <a:p>
            <a:pPr eaLnBrk="1" hangingPunct="1"/>
            <a:endParaRPr lang="en-US" sz="1200" kern="1200" baseline="0" dirty="0">
              <a:solidFill>
                <a:schemeClr val="tx1"/>
              </a:solidFill>
              <a:latin typeface="Arial" pitchFamily="34" charset="0"/>
              <a:ea typeface="+mn-ea"/>
              <a:cs typeface="Arial" pitchFamily="34" charset="0"/>
            </a:endParaRPr>
          </a:p>
          <a:p>
            <a:pPr eaLnBrk="1" hangingPunct="1"/>
            <a:r>
              <a:rPr lang="en-US" sz="1200" kern="1200" baseline="0" dirty="0">
                <a:solidFill>
                  <a:schemeClr val="tx1"/>
                </a:solidFill>
                <a:latin typeface="Arial" pitchFamily="34" charset="0"/>
                <a:ea typeface="+mn-ea"/>
                <a:cs typeface="Arial" pitchFamily="34" charset="0"/>
              </a:rPr>
              <a:t>In real life, there are very few actual viruses that need a host file anymore, it is mostly worms and trojans out there.  But it is important to use the terminology properly. As the student presentations cover the evolution of malware, it becomes more obvious how we transitioned from viruses to worms.</a:t>
            </a:r>
          </a:p>
          <a:p>
            <a:endParaRPr lang="en-US" dirty="0"/>
          </a:p>
        </p:txBody>
      </p:sp>
      <p:sp>
        <p:nvSpPr>
          <p:cNvPr id="4" name="Slide Number Placeholder 3"/>
          <p:cNvSpPr>
            <a:spLocks noGrp="1"/>
          </p:cNvSpPr>
          <p:nvPr>
            <p:ph type="sldNum" sz="quarter" idx="10"/>
          </p:nvPr>
        </p:nvSpPr>
        <p:spPr/>
        <p:txBody>
          <a:bodyPr/>
          <a:lstStyle/>
          <a:p>
            <a:fld id="{1E6BD901-A99B-40C0-8ED1-2C9E78EB5034}" type="slidenum">
              <a:rPr lang="en-US" smtClean="0"/>
              <a:t>4</a:t>
            </a:fld>
            <a:endParaRPr lang="en-US" dirty="0"/>
          </a:p>
        </p:txBody>
      </p:sp>
    </p:spTree>
    <p:extLst>
      <p:ext uri="{BB962C8B-B14F-4D97-AF65-F5344CB8AC3E}">
        <p14:creationId xmlns:p14="http://schemas.microsoft.com/office/powerpoint/2010/main" val="3737333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In 2017, the WannaCry ransomware attack spread at an unprecedented speed, infecting over 200,000 computers across more than 150 countries in a single day. This made it one of the fastest and most widespread cyberattacks in history.</a:t>
            </a:r>
          </a:p>
          <a:p>
            <a:r>
              <a:rPr lang="en-US" b="0" dirty="0"/>
              <a:t>WannaCry exploited a vulnerability in Microsoft Windows using an attack method known as </a:t>
            </a:r>
            <a:r>
              <a:rPr lang="en-US" b="0" dirty="0" err="1"/>
              <a:t>EternalBlue</a:t>
            </a:r>
            <a:r>
              <a:rPr lang="en-US" b="0" dirty="0"/>
              <a:t>, which targeted systems that had not installed recent security updates. Because many organizations delayed updates, the malware was able to spread rapidly through networks without any user interaction.</a:t>
            </a:r>
          </a:p>
          <a:p>
            <a:r>
              <a:rPr lang="en-US" b="0" dirty="0"/>
              <a:t>Once a computer was infected, WannaCry encrypted the victim’s files, making them inaccessible. The malware then displayed a message demanding a Bitcoin ransom in exchange for a decryption key. Victims were given a limited amount of time to pay, with threats that files would be permanently lost if the deadline passed.</a:t>
            </a:r>
          </a:p>
          <a:p>
            <a:r>
              <a:rPr lang="en-US" b="0" dirty="0"/>
              <a:t>The attack had serious real-world consequences. Hospitals, transportation systems, businesses, and government agencies were affected. In some cases, hospitals were forced to cancel surgeries and divert patients because staff could not access medical records or systems.</a:t>
            </a:r>
          </a:p>
          <a:p>
            <a:r>
              <a:rPr lang="en-US" b="0" dirty="0"/>
              <a:t>WannaCry highlighted the critical importance of patch management, regular system updates, and cybersecurity awareness. Even though Microsoft had released a patch before the attack, many systems remained vulnerable because the update was never installed.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baseline="0" dirty="0">
              <a:solidFill>
                <a:schemeClr val="tx1"/>
              </a:solidFill>
              <a:latin typeface="Arial" pitchFamily="34" charset="0"/>
              <a:ea typeface="+mn-ea"/>
              <a:cs typeface="Arial" pitchFamily="34" charset="0"/>
            </a:endParaRPr>
          </a:p>
          <a:p>
            <a:r>
              <a:rPr lang="en-US" sz="1200" b="0" kern="1200" baseline="0" dirty="0">
                <a:solidFill>
                  <a:schemeClr val="tx1"/>
                </a:solidFill>
                <a:latin typeface="Arial" pitchFamily="34" charset="0"/>
                <a:ea typeface="+mn-ea"/>
                <a:cs typeface="Arial" pitchFamily="34" charset="0"/>
              </a:rPr>
              <a:t>Note that in many malware stories we don’t have all the details. In some cases we know who created it, in others we may only know what damage was done and in the case of WannaCry, we know who was able to stop it.  Each iconic malware has an interesting story that shows how it played an important part in what cybersecurity practices were developed in response to those threats. </a:t>
            </a:r>
          </a:p>
        </p:txBody>
      </p:sp>
      <p:sp>
        <p:nvSpPr>
          <p:cNvPr id="4" name="Slide Number Placeholder 3"/>
          <p:cNvSpPr>
            <a:spLocks noGrp="1"/>
          </p:cNvSpPr>
          <p:nvPr>
            <p:ph type="sldNum" sz="quarter" idx="5"/>
          </p:nvPr>
        </p:nvSpPr>
        <p:spPr/>
        <p:txBody>
          <a:bodyPr/>
          <a:lstStyle/>
          <a:p>
            <a:fld id="{1E6BD901-A99B-40C0-8ED1-2C9E78EB5034}" type="slidenum">
              <a:rPr lang="en-US" smtClean="0"/>
              <a:t>5</a:t>
            </a:fld>
            <a:endParaRPr lang="en-US" dirty="0"/>
          </a:p>
        </p:txBody>
      </p:sp>
    </p:spTree>
    <p:extLst>
      <p:ext uri="{BB962C8B-B14F-4D97-AF65-F5344CB8AC3E}">
        <p14:creationId xmlns:p14="http://schemas.microsoft.com/office/powerpoint/2010/main" val="1791304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19138"/>
            <a:ext cx="6399212" cy="3600450"/>
          </a:xfrm>
        </p:spPr>
      </p:sp>
      <p:sp>
        <p:nvSpPr>
          <p:cNvPr id="3" name="Notes Placeholder 2"/>
          <p:cNvSpPr>
            <a:spLocks noGrp="1"/>
          </p:cNvSpPr>
          <p:nvPr>
            <p:ph type="body" idx="1"/>
          </p:nvPr>
        </p:nvSpPr>
        <p:spPr/>
        <p:txBody>
          <a:bodyPr/>
          <a:lstStyle/>
          <a:p>
            <a:pPr defTabSz="956097">
              <a:defRPr/>
            </a:pPr>
            <a:r>
              <a:rPr lang="en-US" dirty="0">
                <a:latin typeface="Arial" pitchFamily="34" charset="0"/>
                <a:cs typeface="Arial" pitchFamily="34" charset="0"/>
              </a:rPr>
              <a:t>The legitimate program of a Trojan usually DOES work - you actually get to play that game or song or movie. That</a:t>
            </a:r>
            <a:r>
              <a:rPr lang="en-US" baseline="0" dirty="0">
                <a:latin typeface="Arial" pitchFamily="34" charset="0"/>
                <a:cs typeface="Arial" pitchFamily="34" charset="0"/>
              </a:rPr>
              <a:t> way the person who has the Trojan doesn’t suspect anything unless it’s poorly made. </a:t>
            </a:r>
            <a:r>
              <a:rPr lang="en-US" b="1" dirty="0">
                <a:latin typeface="Arial" pitchFamily="34" charset="0"/>
                <a:cs typeface="Arial" pitchFamily="34" charset="0"/>
              </a:rPr>
              <a:t>LOTS of Internet free games are actually Trojans for malware. </a:t>
            </a:r>
            <a:r>
              <a:rPr lang="en-US" dirty="0">
                <a:latin typeface="Arial" pitchFamily="34" charset="0"/>
                <a:cs typeface="Arial" pitchFamily="34" charset="0"/>
              </a:rPr>
              <a:t> You happily download the free software and install it on your device, it happily installs some extra malware code in the background.</a:t>
            </a:r>
          </a:p>
          <a:p>
            <a:pPr defTabSz="956097">
              <a:defRPr/>
            </a:pPr>
            <a:endParaRPr lang="en-US" dirty="0">
              <a:latin typeface="Arial" pitchFamily="34" charset="0"/>
              <a:cs typeface="Arial" pitchFamily="34" charset="0"/>
            </a:endParaRPr>
          </a:p>
          <a:p>
            <a:pPr defTabSz="956097">
              <a:defRPr/>
            </a:pPr>
            <a:r>
              <a:rPr lang="en-US" dirty="0">
                <a:latin typeface="Arial" pitchFamily="34" charset="0"/>
                <a:cs typeface="Arial" pitchFamily="34" charset="0"/>
              </a:rPr>
              <a:t>The most</a:t>
            </a:r>
            <a:r>
              <a:rPr lang="en-US" baseline="0" dirty="0">
                <a:latin typeface="Arial" pitchFamily="34" charset="0"/>
                <a:cs typeface="Arial" pitchFamily="34" charset="0"/>
              </a:rPr>
              <a:t> dangerous type of Trojan is the RAT - Remote Access Trojan, which is essentially a backdoor packed inside a Trojan.  The Trojan delivers code onto your machine that makes it possible for the hacker to remotely access your system and try to control it.</a:t>
            </a:r>
            <a:endParaRPr lang="en-US" dirty="0">
              <a:latin typeface="Arial" pitchFamily="34" charset="0"/>
              <a:cs typeface="Arial" pitchFamily="34" charset="0"/>
            </a:endParaRPr>
          </a:p>
          <a:p>
            <a:pPr defTabSz="956097">
              <a:defRPr/>
            </a:pPr>
            <a:endParaRPr lang="en-US" dirty="0"/>
          </a:p>
          <a:p>
            <a:endParaRPr lang="en-US" dirty="0"/>
          </a:p>
        </p:txBody>
      </p:sp>
      <p:sp>
        <p:nvSpPr>
          <p:cNvPr id="4" name="Slide Number Placeholder 3"/>
          <p:cNvSpPr>
            <a:spLocks noGrp="1"/>
          </p:cNvSpPr>
          <p:nvPr>
            <p:ph type="sldNum" sz="quarter" idx="10"/>
          </p:nvPr>
        </p:nvSpPr>
        <p:spPr/>
        <p:txBody>
          <a:bodyPr/>
          <a:lstStyle/>
          <a:p>
            <a:fld id="{1E6BD901-A99B-40C0-8ED1-2C9E78EB5034}" type="slidenum">
              <a:rPr lang="en-US" smtClean="0"/>
              <a:t>6</a:t>
            </a:fld>
            <a:endParaRPr lang="en-US" dirty="0"/>
          </a:p>
        </p:txBody>
      </p:sp>
    </p:spTree>
    <p:extLst>
      <p:ext uri="{BB962C8B-B14F-4D97-AF65-F5344CB8AC3E}">
        <p14:creationId xmlns:p14="http://schemas.microsoft.com/office/powerpoint/2010/main" val="1546023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A3D433-4D4A-31B1-7890-2E94CAF85644}"/>
            </a:ext>
          </a:extLst>
        </p:cNvPr>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F98C1B63-6E06-67FE-2D91-4DD0FDF3CFC9}"/>
              </a:ext>
            </a:extLst>
          </p:cNvPr>
          <p:cNvSpPr>
            <a:spLocks noGrp="1" noRot="1" noChangeAspect="1" noTextEdit="1"/>
          </p:cNvSpPr>
          <p:nvPr>
            <p:ph type="sldImg"/>
          </p:nvPr>
        </p:nvSpPr>
        <p:spPr>
          <a:xfrm>
            <a:off x="458788" y="719138"/>
            <a:ext cx="6399212" cy="3600450"/>
          </a:xfrm>
          <a:ln/>
        </p:spPr>
      </p:sp>
      <p:sp>
        <p:nvSpPr>
          <p:cNvPr id="35843" name="Notes Placeholder 2">
            <a:extLst>
              <a:ext uri="{FF2B5EF4-FFF2-40B4-BE49-F238E27FC236}">
                <a16:creationId xmlns:a16="http://schemas.microsoft.com/office/drawing/2014/main" id="{2E7E5113-F2AD-B24C-1F80-15B6BBAEE4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9268" indent="-179268">
              <a:buFont typeface="Arial" pitchFamily="34" charset="0"/>
              <a:buChar char="•"/>
            </a:pPr>
            <a:r>
              <a:rPr lang="en-US" dirty="0">
                <a:latin typeface="Arial" pitchFamily="34" charset="0"/>
                <a:cs typeface="Arial" pitchFamily="34" charset="0"/>
              </a:rPr>
              <a:t>A</a:t>
            </a:r>
            <a:r>
              <a:rPr lang="en-US" baseline="0" dirty="0">
                <a:latin typeface="Arial" pitchFamily="34" charset="0"/>
                <a:cs typeface="Arial" pitchFamily="34" charset="0"/>
              </a:rPr>
              <a:t> backdoor exists to provide a means of going in and out of a computer.  Two popular methods to accomplish this are to leave a port open or to create a user with privileges.    </a:t>
            </a:r>
            <a:br>
              <a:rPr lang="en-US" baseline="0" dirty="0">
                <a:latin typeface="Arial" pitchFamily="34" charset="0"/>
                <a:cs typeface="Arial" pitchFamily="34" charset="0"/>
              </a:rPr>
            </a:br>
            <a:r>
              <a:rPr lang="en-US" baseline="0" dirty="0">
                <a:latin typeface="Arial" pitchFamily="34" charset="0"/>
                <a:cs typeface="Arial" pitchFamily="34" charset="0"/>
              </a:rPr>
              <a:t>The “payload” of a Trojan horse is often a backdoor.</a:t>
            </a:r>
          </a:p>
          <a:p>
            <a:pPr marL="179268" indent="-179268">
              <a:buFont typeface="Arial" pitchFamily="34" charset="0"/>
              <a:buChar char="•"/>
            </a:pPr>
            <a:r>
              <a:rPr lang="en-US" baseline="0" dirty="0">
                <a:latin typeface="Arial" pitchFamily="34" charset="0"/>
                <a:cs typeface="Arial" pitchFamily="34" charset="0"/>
              </a:rPr>
              <a:t>Listed are a few well-known malicious backdoor programs BUT there are reasons why a legitimate user would want to be able to access their computer when they are away from home or the office.   VNC = Virtual Network Computer and PC Anywhere are 2 popular legitimate programs to access your computer remotely.  And they work by leaving a port open that can be accessed specifically by that program.</a:t>
            </a:r>
          </a:p>
        </p:txBody>
      </p:sp>
      <p:sp>
        <p:nvSpPr>
          <p:cNvPr id="35844" name="Slide Number Placeholder 4">
            <a:extLst>
              <a:ext uri="{FF2B5EF4-FFF2-40B4-BE49-F238E27FC236}">
                <a16:creationId xmlns:a16="http://schemas.microsoft.com/office/drawing/2014/main" id="{090FAF34-7102-F08C-36BC-45331FDA3A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76829" indent="-298780">
              <a:defRPr b="1">
                <a:solidFill>
                  <a:schemeClr val="tx1"/>
                </a:solidFill>
                <a:latin typeface="Arial" pitchFamily="34" charset="0"/>
              </a:defRPr>
            </a:lvl2pPr>
            <a:lvl3pPr marL="1195121" indent="-239024">
              <a:defRPr b="1">
                <a:solidFill>
                  <a:schemeClr val="tx1"/>
                </a:solidFill>
                <a:latin typeface="Arial" pitchFamily="34" charset="0"/>
              </a:defRPr>
            </a:lvl3pPr>
            <a:lvl4pPr marL="1673169" indent="-239024">
              <a:defRPr b="1">
                <a:solidFill>
                  <a:schemeClr val="tx1"/>
                </a:solidFill>
                <a:latin typeface="Arial" pitchFamily="34" charset="0"/>
              </a:defRPr>
            </a:lvl4pPr>
            <a:lvl5pPr marL="2151217" indent="-239024">
              <a:defRPr b="1">
                <a:solidFill>
                  <a:schemeClr val="tx1"/>
                </a:solidFill>
                <a:latin typeface="Arial" pitchFamily="34" charset="0"/>
              </a:defRPr>
            </a:lvl5pPr>
            <a:lvl6pPr marL="2629266" indent="-239024" eaLnBrk="0" fontAlgn="base" hangingPunct="0">
              <a:spcBef>
                <a:spcPct val="0"/>
              </a:spcBef>
              <a:spcAft>
                <a:spcPct val="0"/>
              </a:spcAft>
              <a:defRPr b="1">
                <a:solidFill>
                  <a:schemeClr val="tx1"/>
                </a:solidFill>
                <a:latin typeface="Arial" pitchFamily="34" charset="0"/>
              </a:defRPr>
            </a:lvl6pPr>
            <a:lvl7pPr marL="3107314" indent="-239024" eaLnBrk="0" fontAlgn="base" hangingPunct="0">
              <a:spcBef>
                <a:spcPct val="0"/>
              </a:spcBef>
              <a:spcAft>
                <a:spcPct val="0"/>
              </a:spcAft>
              <a:defRPr b="1">
                <a:solidFill>
                  <a:schemeClr val="tx1"/>
                </a:solidFill>
                <a:latin typeface="Arial" pitchFamily="34" charset="0"/>
              </a:defRPr>
            </a:lvl7pPr>
            <a:lvl8pPr marL="3585362" indent="-239024" eaLnBrk="0" fontAlgn="base" hangingPunct="0">
              <a:spcBef>
                <a:spcPct val="0"/>
              </a:spcBef>
              <a:spcAft>
                <a:spcPct val="0"/>
              </a:spcAft>
              <a:defRPr b="1">
                <a:solidFill>
                  <a:schemeClr val="tx1"/>
                </a:solidFill>
                <a:latin typeface="Arial" pitchFamily="34" charset="0"/>
              </a:defRPr>
            </a:lvl8pPr>
            <a:lvl9pPr marL="4063411" indent="-239024" eaLnBrk="0" fontAlgn="base" hangingPunct="0">
              <a:spcBef>
                <a:spcPct val="0"/>
              </a:spcBef>
              <a:spcAft>
                <a:spcPct val="0"/>
              </a:spcAft>
              <a:defRPr b="1">
                <a:solidFill>
                  <a:schemeClr val="tx1"/>
                </a:solidFill>
                <a:latin typeface="Arial" pitchFamily="34" charset="0"/>
              </a:defRPr>
            </a:lvl9pPr>
          </a:lstStyle>
          <a:p>
            <a:fld id="{313A07AC-8570-4895-B9C4-2AC90D4A96E5}" type="slidenum">
              <a:rPr lang="en-US" b="0" smtClean="0"/>
              <a:pPr/>
              <a:t>7</a:t>
            </a:fld>
            <a:endParaRPr lang="en-US" b="0"/>
          </a:p>
        </p:txBody>
      </p:sp>
    </p:spTree>
    <p:extLst>
      <p:ext uri="{BB962C8B-B14F-4D97-AF65-F5344CB8AC3E}">
        <p14:creationId xmlns:p14="http://schemas.microsoft.com/office/powerpoint/2010/main" val="3081705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458788" y="719138"/>
            <a:ext cx="6399212" cy="3600450"/>
          </a:xfrm>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9268" indent="-179268">
              <a:buFont typeface="Arial" pitchFamily="34" charset="0"/>
              <a:buChar char="•"/>
            </a:pPr>
            <a:r>
              <a:rPr lang="en-US" baseline="0" dirty="0">
                <a:latin typeface="Arial" pitchFamily="34" charset="0"/>
                <a:cs typeface="Arial" pitchFamily="34" charset="0"/>
              </a:rPr>
              <a:t>Video by Symantec Security Response =  </a:t>
            </a:r>
            <a:r>
              <a:rPr lang="en-US" sz="1300" dirty="0">
                <a:latin typeface="Arial" pitchFamily="34" charset="0"/>
                <a:cs typeface="Arial" pitchFamily="34" charset="0"/>
              </a:rPr>
              <a:t>demonstrates one version of a backdoor in action = 4:36 min</a:t>
            </a:r>
            <a:endParaRPr lang="en-US" baseline="0" dirty="0">
              <a:latin typeface="Arial" pitchFamily="34" charset="0"/>
              <a:cs typeface="Arial" pitchFamily="34" charset="0"/>
            </a:endParaRPr>
          </a:p>
        </p:txBody>
      </p:sp>
      <p:sp>
        <p:nvSpPr>
          <p:cNvPr id="35844"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76829" indent="-298780">
              <a:defRPr b="1">
                <a:solidFill>
                  <a:schemeClr val="tx1"/>
                </a:solidFill>
                <a:latin typeface="Arial" pitchFamily="34" charset="0"/>
              </a:defRPr>
            </a:lvl2pPr>
            <a:lvl3pPr marL="1195121" indent="-239024">
              <a:defRPr b="1">
                <a:solidFill>
                  <a:schemeClr val="tx1"/>
                </a:solidFill>
                <a:latin typeface="Arial" pitchFamily="34" charset="0"/>
              </a:defRPr>
            </a:lvl3pPr>
            <a:lvl4pPr marL="1673169" indent="-239024">
              <a:defRPr b="1">
                <a:solidFill>
                  <a:schemeClr val="tx1"/>
                </a:solidFill>
                <a:latin typeface="Arial" pitchFamily="34" charset="0"/>
              </a:defRPr>
            </a:lvl4pPr>
            <a:lvl5pPr marL="2151217" indent="-239024">
              <a:defRPr b="1">
                <a:solidFill>
                  <a:schemeClr val="tx1"/>
                </a:solidFill>
                <a:latin typeface="Arial" pitchFamily="34" charset="0"/>
              </a:defRPr>
            </a:lvl5pPr>
            <a:lvl6pPr marL="2629266" indent="-239024" eaLnBrk="0" fontAlgn="base" hangingPunct="0">
              <a:spcBef>
                <a:spcPct val="0"/>
              </a:spcBef>
              <a:spcAft>
                <a:spcPct val="0"/>
              </a:spcAft>
              <a:defRPr b="1">
                <a:solidFill>
                  <a:schemeClr val="tx1"/>
                </a:solidFill>
                <a:latin typeface="Arial" pitchFamily="34" charset="0"/>
              </a:defRPr>
            </a:lvl6pPr>
            <a:lvl7pPr marL="3107314" indent="-239024" eaLnBrk="0" fontAlgn="base" hangingPunct="0">
              <a:spcBef>
                <a:spcPct val="0"/>
              </a:spcBef>
              <a:spcAft>
                <a:spcPct val="0"/>
              </a:spcAft>
              <a:defRPr b="1">
                <a:solidFill>
                  <a:schemeClr val="tx1"/>
                </a:solidFill>
                <a:latin typeface="Arial" pitchFamily="34" charset="0"/>
              </a:defRPr>
            </a:lvl7pPr>
            <a:lvl8pPr marL="3585362" indent="-239024" eaLnBrk="0" fontAlgn="base" hangingPunct="0">
              <a:spcBef>
                <a:spcPct val="0"/>
              </a:spcBef>
              <a:spcAft>
                <a:spcPct val="0"/>
              </a:spcAft>
              <a:defRPr b="1">
                <a:solidFill>
                  <a:schemeClr val="tx1"/>
                </a:solidFill>
                <a:latin typeface="Arial" pitchFamily="34" charset="0"/>
              </a:defRPr>
            </a:lvl8pPr>
            <a:lvl9pPr marL="4063411" indent="-239024" eaLnBrk="0" fontAlgn="base" hangingPunct="0">
              <a:spcBef>
                <a:spcPct val="0"/>
              </a:spcBef>
              <a:spcAft>
                <a:spcPct val="0"/>
              </a:spcAft>
              <a:defRPr b="1">
                <a:solidFill>
                  <a:schemeClr val="tx1"/>
                </a:solidFill>
                <a:latin typeface="Arial" pitchFamily="34" charset="0"/>
              </a:defRPr>
            </a:lvl9pPr>
          </a:lstStyle>
          <a:p>
            <a:fld id="{313A07AC-8570-4895-B9C4-2AC90D4A96E5}" type="slidenum">
              <a:rPr lang="en-US" b="0" smtClean="0"/>
              <a:pPr/>
              <a:t>8</a:t>
            </a:fld>
            <a:endParaRPr lang="en-US" b="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xfrm>
            <a:off x="458788" y="719138"/>
            <a:ext cx="6399212" cy="3600450"/>
          </a:xfrm>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latin typeface="Arial" pitchFamily="34" charset="0"/>
              </a:rPr>
              <a:t>So the sequence goes like this:  virus, worm or trojan infects your computer - it puts a backdoor program on your computer - the backdoor activates and communicates with the botmaster - and your computer is now part of a botnet of other computers that can be multiplied into a very powerful mass attack.</a:t>
            </a:r>
          </a:p>
          <a:p>
            <a:endParaRPr lang="en-US" dirty="0">
              <a:latin typeface="Arial" pitchFamily="34" charset="0"/>
            </a:endParaRPr>
          </a:p>
          <a:p>
            <a:r>
              <a:rPr lang="en-US" dirty="0">
                <a:latin typeface="Arial" pitchFamily="34" charset="0"/>
              </a:rPr>
              <a:t>Compromised computers, unknown to their innocent owners,  are being used by hackers to send out large volumes of spam, launching distributed denial-of-service attacks, or stealing confidential information. Typically they are home users who are not properly protected with up-to date anti-virus software, firewalls and security patches.</a:t>
            </a:r>
          </a:p>
          <a:p>
            <a:endParaRPr lang="en-US" dirty="0">
              <a:latin typeface="Arial" pitchFamily="34" charset="0"/>
            </a:endParaRPr>
          </a:p>
          <a:p>
            <a:r>
              <a:rPr lang="en-US" dirty="0">
                <a:latin typeface="Arial" pitchFamily="34" charset="0"/>
              </a:rPr>
              <a:t>Video= 3:09  https://www.youtube.com/watch?v=6V5BeXypd6U&amp;t=86s&amp;ab_channel=IDGTECHtalk</a:t>
            </a:r>
          </a:p>
          <a:p>
            <a:endParaRPr lang="en-US" dirty="0">
              <a:latin typeface="Arial" pitchFamily="34" charset="0"/>
            </a:endParaRPr>
          </a:p>
        </p:txBody>
      </p:sp>
      <p:sp>
        <p:nvSpPr>
          <p:cNvPr id="36868"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1"/>
                </a:solidFill>
                <a:latin typeface="Arial" pitchFamily="34" charset="0"/>
              </a:defRPr>
            </a:lvl1pPr>
            <a:lvl2pPr marL="776829" indent="-298780">
              <a:defRPr b="1">
                <a:solidFill>
                  <a:schemeClr val="tx1"/>
                </a:solidFill>
                <a:latin typeface="Arial" pitchFamily="34" charset="0"/>
              </a:defRPr>
            </a:lvl2pPr>
            <a:lvl3pPr marL="1195121" indent="-239024">
              <a:defRPr b="1">
                <a:solidFill>
                  <a:schemeClr val="tx1"/>
                </a:solidFill>
                <a:latin typeface="Arial" pitchFamily="34" charset="0"/>
              </a:defRPr>
            </a:lvl3pPr>
            <a:lvl4pPr marL="1673169" indent="-239024">
              <a:defRPr b="1">
                <a:solidFill>
                  <a:schemeClr val="tx1"/>
                </a:solidFill>
                <a:latin typeface="Arial" pitchFamily="34" charset="0"/>
              </a:defRPr>
            </a:lvl4pPr>
            <a:lvl5pPr marL="2151217" indent="-239024">
              <a:defRPr b="1">
                <a:solidFill>
                  <a:schemeClr val="tx1"/>
                </a:solidFill>
                <a:latin typeface="Arial" pitchFamily="34" charset="0"/>
              </a:defRPr>
            </a:lvl5pPr>
            <a:lvl6pPr marL="2629266" indent="-239024" eaLnBrk="0" fontAlgn="base" hangingPunct="0">
              <a:spcBef>
                <a:spcPct val="0"/>
              </a:spcBef>
              <a:spcAft>
                <a:spcPct val="0"/>
              </a:spcAft>
              <a:defRPr b="1">
                <a:solidFill>
                  <a:schemeClr val="tx1"/>
                </a:solidFill>
                <a:latin typeface="Arial" pitchFamily="34" charset="0"/>
              </a:defRPr>
            </a:lvl6pPr>
            <a:lvl7pPr marL="3107314" indent="-239024" eaLnBrk="0" fontAlgn="base" hangingPunct="0">
              <a:spcBef>
                <a:spcPct val="0"/>
              </a:spcBef>
              <a:spcAft>
                <a:spcPct val="0"/>
              </a:spcAft>
              <a:defRPr b="1">
                <a:solidFill>
                  <a:schemeClr val="tx1"/>
                </a:solidFill>
                <a:latin typeface="Arial" pitchFamily="34" charset="0"/>
              </a:defRPr>
            </a:lvl7pPr>
            <a:lvl8pPr marL="3585362" indent="-239024" eaLnBrk="0" fontAlgn="base" hangingPunct="0">
              <a:spcBef>
                <a:spcPct val="0"/>
              </a:spcBef>
              <a:spcAft>
                <a:spcPct val="0"/>
              </a:spcAft>
              <a:defRPr b="1">
                <a:solidFill>
                  <a:schemeClr val="tx1"/>
                </a:solidFill>
                <a:latin typeface="Arial" pitchFamily="34" charset="0"/>
              </a:defRPr>
            </a:lvl8pPr>
            <a:lvl9pPr marL="4063411" indent="-239024" eaLnBrk="0" fontAlgn="base" hangingPunct="0">
              <a:spcBef>
                <a:spcPct val="0"/>
              </a:spcBef>
              <a:spcAft>
                <a:spcPct val="0"/>
              </a:spcAft>
              <a:defRPr b="1">
                <a:solidFill>
                  <a:schemeClr val="tx1"/>
                </a:solidFill>
                <a:latin typeface="Arial" pitchFamily="34" charset="0"/>
              </a:defRPr>
            </a:lvl9pPr>
          </a:lstStyle>
          <a:p>
            <a:fld id="{8817B86C-C07C-4F10-9B80-122E2C0B57F0}" type="slidenum">
              <a:rPr lang="en-US" b="0" smtClean="0"/>
              <a:pPr/>
              <a:t>9</a:t>
            </a:fld>
            <a:endParaRPr lang="en-US" b="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4158070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44549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738593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201569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7683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778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22866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156693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589500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1260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027631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04229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324757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411827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pic>
        <p:nvPicPr>
          <p:cNvPr id="8" name="Picture 7">
            <a:extLst>
              <a:ext uri="{FF2B5EF4-FFF2-40B4-BE49-F238E27FC236}">
                <a16:creationId xmlns:a16="http://schemas.microsoft.com/office/drawing/2014/main" id="{81DF6416-982D-43C9-B401-568D3EF243C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10" name="Picture 9" descr="Text&#10;&#10;Description automatically generated">
            <a:extLst>
              <a:ext uri="{FF2B5EF4-FFF2-40B4-BE49-F238E27FC236}">
                <a16:creationId xmlns:a16="http://schemas.microsoft.com/office/drawing/2014/main" id="{27B12B99-DB7B-197D-F2DF-1F43054C378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205888413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https://player.vimeo.com/video/523531811?h=54282af916&amp;app_id=122963" TargetMode="Externa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PWh4UaODjgU?start=23&amp;feature=oembed" TargetMode="Externa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https://player.vimeo.com/video/523592151?app_id=122963" TargetMode="Externa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6V5BeXypd6U?start=86&amp;feature=oembed" TargetMode="Externa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1664429" y="5103674"/>
            <a:ext cx="10409237"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defTabSz="457200">
              <a:defRPr/>
            </a:pPr>
            <a:r>
              <a:rPr lang="en-US" sz="4000" b="1" dirty="0"/>
              <a:t>Unit 1 Foundations &amp; Threats</a:t>
            </a:r>
            <a:br>
              <a:rPr lang="en-US" sz="4000" b="1" dirty="0"/>
            </a:br>
            <a:r>
              <a:rPr lang="en-US" sz="4000" dirty="0">
                <a:cs typeface="Arial"/>
              </a:rPr>
              <a:t>Section 5 – Malicious Code</a:t>
            </a:r>
            <a:br>
              <a:rPr lang="en-US" sz="4000" dirty="0">
                <a:cs typeface="Arial"/>
              </a:rPr>
            </a:br>
            <a:endParaRPr lang="en-US" sz="4000" b="0" i="0" u="none" strike="noStrike" kern="1200" cap="none" spc="0" normalizeH="0" baseline="0" noProof="0" dirty="0">
              <a:ln>
                <a:noFill/>
              </a:ln>
              <a:effectLst/>
              <a:uLnTx/>
              <a:uFillTx/>
              <a:latin typeface="+mj-lt"/>
              <a:ea typeface="+mn-ea"/>
              <a:cs typeface="Arial"/>
            </a:endParaRPr>
          </a:p>
        </p:txBody>
      </p:sp>
    </p:spTree>
    <p:extLst>
      <p:ext uri="{BB962C8B-B14F-4D97-AF65-F5344CB8AC3E}">
        <p14:creationId xmlns:p14="http://schemas.microsoft.com/office/powerpoint/2010/main" val="1294575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BOMB</a:t>
            </a:r>
          </a:p>
        </p:txBody>
      </p:sp>
      <p:sp>
        <p:nvSpPr>
          <p:cNvPr id="3" name="Content Placeholder 2"/>
          <p:cNvSpPr>
            <a:spLocks noGrp="1"/>
          </p:cNvSpPr>
          <p:nvPr>
            <p:ph idx="1"/>
          </p:nvPr>
        </p:nvSpPr>
        <p:spPr>
          <a:xfrm>
            <a:off x="838200" y="1233183"/>
            <a:ext cx="10515600" cy="2952738"/>
          </a:xfrm>
        </p:spPr>
        <p:txBody>
          <a:bodyPr/>
          <a:lstStyle/>
          <a:p>
            <a:pPr>
              <a:defRPr/>
            </a:pPr>
            <a:r>
              <a:rPr lang="en-US" b="1" dirty="0"/>
              <a:t>Definition: </a:t>
            </a:r>
            <a:r>
              <a:rPr lang="en-US" dirty="0"/>
              <a:t>small program that is timed to perform an operation on a system. </a:t>
            </a:r>
          </a:p>
          <a:p>
            <a:pPr>
              <a:defRPr/>
            </a:pPr>
            <a:endParaRPr lang="en-US" sz="1200" dirty="0"/>
          </a:p>
          <a:p>
            <a:pPr>
              <a:defRPr/>
            </a:pPr>
            <a:r>
              <a:rPr lang="en-US" dirty="0"/>
              <a:t>It can also be triggered by an external event.</a:t>
            </a:r>
            <a:br>
              <a:rPr lang="en-US" dirty="0"/>
            </a:br>
            <a:endParaRPr lang="en-US" sz="1200" dirty="0"/>
          </a:p>
          <a:p>
            <a:pPr>
              <a:defRPr/>
            </a:pPr>
            <a:r>
              <a:rPr lang="en-US" dirty="0"/>
              <a:t>A programmer might install a logic bomb on a system, timing it to go off long after he or she has left the company.</a:t>
            </a:r>
          </a:p>
        </p:txBody>
      </p:sp>
    </p:spTree>
    <p:extLst>
      <p:ext uri="{BB962C8B-B14F-4D97-AF65-F5344CB8AC3E}">
        <p14:creationId xmlns:p14="http://schemas.microsoft.com/office/powerpoint/2010/main" val="3543843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ROOTKIT</a:t>
            </a:r>
          </a:p>
        </p:txBody>
      </p:sp>
      <p:sp>
        <p:nvSpPr>
          <p:cNvPr id="3" name="Content Placeholder 2"/>
          <p:cNvSpPr>
            <a:spLocks noGrp="1"/>
          </p:cNvSpPr>
          <p:nvPr>
            <p:ph idx="1"/>
          </p:nvPr>
        </p:nvSpPr>
        <p:spPr/>
        <p:txBody>
          <a:bodyPr/>
          <a:lstStyle/>
          <a:p>
            <a:r>
              <a:rPr lang="en-US" b="1" dirty="0"/>
              <a:t>Definition: </a:t>
            </a:r>
            <a:r>
              <a:rPr lang="en-US" dirty="0"/>
              <a:t>a group of programs installed by an attacker</a:t>
            </a:r>
            <a:br>
              <a:rPr lang="en-US" dirty="0"/>
            </a:br>
            <a:r>
              <a:rPr lang="en-US" dirty="0"/>
              <a:t> to gain complete control of a computer.</a:t>
            </a:r>
            <a:endParaRPr lang="en-US" sz="1200" dirty="0"/>
          </a:p>
          <a:p>
            <a:r>
              <a:rPr lang="en-US" dirty="0"/>
              <a:t>Changes how the operating system functions </a:t>
            </a:r>
            <a:br>
              <a:rPr lang="en-US" dirty="0"/>
            </a:br>
            <a:endParaRPr lang="en-US" sz="1200" dirty="0"/>
          </a:p>
          <a:p>
            <a:r>
              <a:rPr lang="en-US" dirty="0"/>
              <a:t>Can hide its processes and actions so that it is not detected by antimalware or the user.</a:t>
            </a:r>
          </a:p>
          <a:p>
            <a:endParaRPr lang="en-US" dirty="0"/>
          </a:p>
          <a:p>
            <a:r>
              <a:rPr lang="en-US" b="1" dirty="0"/>
              <a:t>How to STOP IT </a:t>
            </a:r>
            <a:r>
              <a:rPr lang="en-US" dirty="0"/>
              <a:t>- you don’t.  It is too difficult to be sure all of the rootkit is removed.  Solution is to wipe the hard drive and reinstall the Operating System and files.</a:t>
            </a:r>
          </a:p>
        </p:txBody>
      </p:sp>
    </p:spTree>
    <p:extLst>
      <p:ext uri="{BB962C8B-B14F-4D97-AF65-F5344CB8AC3E}">
        <p14:creationId xmlns:p14="http://schemas.microsoft.com/office/powerpoint/2010/main" val="3488815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6E048-BDEC-38D3-D5A8-386FF3767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CD1304-ED3A-9AAB-883C-76DE83AD2358}"/>
              </a:ext>
            </a:extLst>
          </p:cNvPr>
          <p:cNvSpPr>
            <a:spLocks noGrp="1"/>
          </p:cNvSpPr>
          <p:nvPr>
            <p:ph type="title"/>
          </p:nvPr>
        </p:nvSpPr>
        <p:spPr/>
        <p:txBody>
          <a:bodyPr/>
          <a:lstStyle/>
          <a:p>
            <a:r>
              <a:rPr lang="en-US" dirty="0"/>
              <a:t>Summary of Differences</a:t>
            </a:r>
          </a:p>
        </p:txBody>
      </p:sp>
      <p:sp>
        <p:nvSpPr>
          <p:cNvPr id="3" name="Content Placeholder 2">
            <a:extLst>
              <a:ext uri="{FF2B5EF4-FFF2-40B4-BE49-F238E27FC236}">
                <a16:creationId xmlns:a16="http://schemas.microsoft.com/office/drawing/2014/main" id="{017A2D59-A37C-BCA4-09BE-A4F04B3EC646}"/>
              </a:ext>
            </a:extLst>
          </p:cNvPr>
          <p:cNvSpPr>
            <a:spLocks noGrp="1"/>
          </p:cNvSpPr>
          <p:nvPr>
            <p:ph idx="1"/>
          </p:nvPr>
        </p:nvSpPr>
        <p:spPr/>
        <p:txBody>
          <a:bodyPr>
            <a:normAutofit/>
          </a:bodyPr>
          <a:lstStyle/>
          <a:p>
            <a:pPr defTabSz="956097">
              <a:lnSpc>
                <a:spcPct val="150000"/>
              </a:lnSpc>
              <a:defRPr/>
            </a:pPr>
            <a:r>
              <a:rPr lang="en-US" sz="3600" b="1" dirty="0"/>
              <a:t>Trojan - </a:t>
            </a:r>
            <a:r>
              <a:rPr lang="en-US" sz="3600" dirty="0"/>
              <a:t>deliver backdoor to the victim system</a:t>
            </a:r>
          </a:p>
          <a:p>
            <a:pPr defTabSz="956097">
              <a:lnSpc>
                <a:spcPct val="150000"/>
              </a:lnSpc>
              <a:defRPr/>
            </a:pPr>
            <a:r>
              <a:rPr lang="en-US" sz="3600" b="1" dirty="0"/>
              <a:t>Backdoor - </a:t>
            </a:r>
            <a:r>
              <a:rPr lang="en-US" sz="3600" dirty="0"/>
              <a:t>allow access to the victim system</a:t>
            </a:r>
          </a:p>
          <a:p>
            <a:pPr defTabSz="956097">
              <a:lnSpc>
                <a:spcPct val="150000"/>
              </a:lnSpc>
              <a:defRPr/>
            </a:pPr>
            <a:r>
              <a:rPr lang="en-US" sz="3600" b="1" dirty="0"/>
              <a:t>Rootkit - </a:t>
            </a:r>
            <a:r>
              <a:rPr lang="en-US" sz="3600" dirty="0"/>
              <a:t>take over control of the victim system</a:t>
            </a:r>
          </a:p>
        </p:txBody>
      </p:sp>
    </p:spTree>
    <p:extLst>
      <p:ext uri="{BB962C8B-B14F-4D97-AF65-F5344CB8AC3E}">
        <p14:creationId xmlns:p14="http://schemas.microsoft.com/office/powerpoint/2010/main" val="328798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ZERO DAY</a:t>
            </a:r>
          </a:p>
        </p:txBody>
      </p:sp>
      <p:sp>
        <p:nvSpPr>
          <p:cNvPr id="3" name="Content Placeholder 2"/>
          <p:cNvSpPr>
            <a:spLocks noGrp="1"/>
          </p:cNvSpPr>
          <p:nvPr>
            <p:ph idx="1"/>
          </p:nvPr>
        </p:nvSpPr>
        <p:spPr>
          <a:xfrm>
            <a:off x="838200" y="1233183"/>
            <a:ext cx="10515600" cy="2784358"/>
          </a:xfrm>
        </p:spPr>
        <p:txBody>
          <a:bodyPr>
            <a:normAutofit/>
          </a:bodyPr>
          <a:lstStyle/>
          <a:p>
            <a:pPr>
              <a:defRPr/>
            </a:pPr>
            <a:r>
              <a:rPr lang="en-US" sz="2400" b="1" dirty="0"/>
              <a:t>Zero Day </a:t>
            </a:r>
            <a:r>
              <a:rPr lang="en-US" sz="2400" dirty="0"/>
              <a:t>– an attack that takes advantage of code flaws that have VERY recently been discovered.</a:t>
            </a:r>
            <a:br>
              <a:rPr lang="en-US" sz="2400" dirty="0"/>
            </a:br>
            <a:endParaRPr lang="en-US" sz="1100" dirty="0"/>
          </a:p>
          <a:p>
            <a:pPr>
              <a:defRPr/>
            </a:pPr>
            <a:r>
              <a:rPr lang="en-US" sz="2400" dirty="0"/>
              <a:t>Key to a Zero Day Attack is that there is a time period where the flaw is not known to exist so there are no defenses or signatures against it.</a:t>
            </a:r>
            <a:br>
              <a:rPr lang="en-US" sz="2400" dirty="0"/>
            </a:br>
            <a:endParaRPr lang="en-US" sz="1100" dirty="0"/>
          </a:p>
          <a:p>
            <a:pPr>
              <a:defRPr/>
            </a:pPr>
            <a:r>
              <a:rPr lang="en-US" sz="2400" b="1" dirty="0"/>
              <a:t>Vulnerability window </a:t>
            </a:r>
            <a:r>
              <a:rPr lang="en-US" sz="2400" dirty="0"/>
              <a:t>= time between start of attacks and the time a solution is released.  (Usually, a software or OS update!!)</a:t>
            </a:r>
          </a:p>
        </p:txBody>
      </p:sp>
      <p:pic>
        <p:nvPicPr>
          <p:cNvPr id="4" name="Picture 3" descr="Zero Day Vulnerability Timeline:&#10;Software is developed.&#10;Attacker detects vulnerability.&#10;Malware is released.&#10;Detection and Patching.">
            <a:extLst>
              <a:ext uri="{FF2B5EF4-FFF2-40B4-BE49-F238E27FC236}">
                <a16:creationId xmlns:a16="http://schemas.microsoft.com/office/drawing/2014/main" id="{F3360E67-E2F8-850E-B24D-C9BBA3CEB12F}"/>
              </a:ext>
            </a:extLst>
          </p:cNvPr>
          <p:cNvPicPr>
            <a:picLocks noChangeAspect="1"/>
          </p:cNvPicPr>
          <p:nvPr/>
        </p:nvPicPr>
        <p:blipFill rotWithShape="1">
          <a:blip r:embed="rId3">
            <a:extLst>
              <a:ext uri="{28A0092B-C50C-407E-A947-70E740481C1C}">
                <a14:useLocalDpi xmlns:a14="http://schemas.microsoft.com/office/drawing/2010/main" val="0"/>
              </a:ext>
            </a:extLst>
          </a:blip>
          <a:srcRect t="2327"/>
          <a:stretch/>
        </p:blipFill>
        <p:spPr>
          <a:xfrm>
            <a:off x="2846549" y="4017540"/>
            <a:ext cx="6498902" cy="2195243"/>
          </a:xfrm>
          <a:prstGeom prst="rect">
            <a:avLst/>
          </a:prstGeom>
          <a:ln w="25400">
            <a:solidFill>
              <a:srgbClr val="0D9DDB"/>
            </a:solidFill>
          </a:ln>
        </p:spPr>
      </p:pic>
    </p:spTree>
    <p:extLst>
      <p:ext uri="{BB962C8B-B14F-4D97-AF65-F5344CB8AC3E}">
        <p14:creationId xmlns:p14="http://schemas.microsoft.com/office/powerpoint/2010/main" val="3538229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APT - Advanced Persistent Threat</a:t>
            </a:r>
          </a:p>
        </p:txBody>
      </p:sp>
      <p:sp>
        <p:nvSpPr>
          <p:cNvPr id="3" name="Content Placeholder 2"/>
          <p:cNvSpPr>
            <a:spLocks noGrp="1"/>
          </p:cNvSpPr>
          <p:nvPr>
            <p:ph idx="1"/>
          </p:nvPr>
        </p:nvSpPr>
        <p:spPr/>
        <p:txBody>
          <a:bodyPr/>
          <a:lstStyle/>
          <a:p>
            <a:r>
              <a:rPr lang="en-US" b="1" dirty="0"/>
              <a:t>Definition: </a:t>
            </a:r>
            <a:r>
              <a:rPr lang="en-US" dirty="0"/>
              <a:t>an attack that uses sophisticated methods to establish a presence on a system or network for an extended period of time. Maintains multiple ways in and out, often used to </a:t>
            </a:r>
            <a:r>
              <a:rPr lang="en-US" i="1" dirty="0"/>
              <a:t>exfiltrate </a:t>
            </a:r>
            <a:r>
              <a:rPr lang="en-US" dirty="0"/>
              <a:t>data</a:t>
            </a:r>
          </a:p>
          <a:p>
            <a:endParaRPr lang="en-US" sz="1200" dirty="0"/>
          </a:p>
          <a:p>
            <a:r>
              <a:rPr lang="en-US" dirty="0"/>
              <a:t>Signs of an APT Attack</a:t>
            </a:r>
          </a:p>
          <a:p>
            <a:pPr lvl="1">
              <a:lnSpc>
                <a:spcPct val="120000"/>
              </a:lnSpc>
            </a:pPr>
            <a:r>
              <a:rPr lang="en-US" dirty="0"/>
              <a:t>Off-hours activity showing up in logs</a:t>
            </a:r>
          </a:p>
          <a:p>
            <a:pPr lvl="1">
              <a:lnSpc>
                <a:spcPct val="120000"/>
              </a:lnSpc>
            </a:pPr>
            <a:r>
              <a:rPr lang="en-US" dirty="0"/>
              <a:t>Large unknown files or strange data flows</a:t>
            </a:r>
          </a:p>
          <a:p>
            <a:pPr lvl="1">
              <a:lnSpc>
                <a:spcPct val="120000"/>
              </a:lnSpc>
            </a:pPr>
            <a:r>
              <a:rPr lang="en-US" dirty="0"/>
              <a:t>Multiple RATs found by security scans</a:t>
            </a:r>
          </a:p>
          <a:p>
            <a:pPr lvl="1">
              <a:lnSpc>
                <a:spcPct val="120000"/>
              </a:lnSpc>
            </a:pPr>
            <a:r>
              <a:rPr lang="en-US" dirty="0"/>
              <a:t>Spear-phishing emails</a:t>
            </a:r>
          </a:p>
          <a:p>
            <a:pPr lvl="1">
              <a:lnSpc>
                <a:spcPct val="120000"/>
              </a:lnSpc>
            </a:pPr>
            <a:r>
              <a:rPr lang="en-US" dirty="0"/>
              <a:t>Pass the hash tools </a:t>
            </a:r>
          </a:p>
          <a:p>
            <a:endParaRPr lang="en-US" dirty="0"/>
          </a:p>
        </p:txBody>
      </p:sp>
      <p:sp>
        <p:nvSpPr>
          <p:cNvPr id="7" name="Right Brace 6" descr="Right brace next to Multiple RATs found by security scans, spear-phishing emails, and pass the hash tools so that they can be labeled as.">
            <a:extLst>
              <a:ext uri="{FF2B5EF4-FFF2-40B4-BE49-F238E27FC236}">
                <a16:creationId xmlns:a16="http://schemas.microsoft.com/office/drawing/2014/main" id="{9BF906C2-58A1-4E3D-BD51-E6561F5E4C97}"/>
              </a:ext>
            </a:extLst>
          </p:cNvPr>
          <p:cNvSpPr/>
          <p:nvPr/>
        </p:nvSpPr>
        <p:spPr>
          <a:xfrm>
            <a:off x="6769768" y="4803061"/>
            <a:ext cx="612482" cy="1331494"/>
          </a:xfrm>
          <a:prstGeom prst="rightBrace">
            <a:avLst/>
          </a:prstGeom>
          <a:ln w="25400">
            <a:solidFill>
              <a:srgbClr val="0D9DD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7382250" y="5237975"/>
            <a:ext cx="3029235"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Tools for initial entry</a:t>
            </a:r>
          </a:p>
        </p:txBody>
      </p:sp>
    </p:spTree>
    <p:extLst>
      <p:ext uri="{BB962C8B-B14F-4D97-AF65-F5344CB8AC3E}">
        <p14:creationId xmlns:p14="http://schemas.microsoft.com/office/powerpoint/2010/main" val="3280179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B014F-7F20-44A7-AC7E-929FD77214B6}"/>
              </a:ext>
            </a:extLst>
          </p:cNvPr>
          <p:cNvSpPr>
            <a:spLocks noGrp="1"/>
          </p:cNvSpPr>
          <p:nvPr>
            <p:ph type="title"/>
          </p:nvPr>
        </p:nvSpPr>
        <p:spPr/>
        <p:txBody>
          <a:bodyPr/>
          <a:lstStyle/>
          <a:p>
            <a:r>
              <a:rPr lang="en-US" dirty="0"/>
              <a:t>The Who and the Why of Cyber Threats</a:t>
            </a:r>
          </a:p>
        </p:txBody>
      </p:sp>
      <p:sp>
        <p:nvSpPr>
          <p:cNvPr id="4" name="object 2" descr="Possible actors: nation-state actors, black-hat hackers, terrorists, criminals, insiders, or politically motivated groups.&#10;Possible motivations: financial gain, fame and reputation, foment chaos/anarchy, foreign policy/national interests, retribution for perceived grievances, sow social division, subvert political opposition, or undermine trust in democracy.">
            <a:extLst>
              <a:ext uri="{FF2B5EF4-FFF2-40B4-BE49-F238E27FC236}">
                <a16:creationId xmlns:a16="http://schemas.microsoft.com/office/drawing/2014/main" id="{960CEBC9-1484-4124-85F8-784A97C9D289}"/>
              </a:ext>
            </a:extLst>
          </p:cNvPr>
          <p:cNvSpPr/>
          <p:nvPr/>
        </p:nvSpPr>
        <p:spPr>
          <a:xfrm>
            <a:off x="1398745" y="1252999"/>
            <a:ext cx="9394509" cy="4662660"/>
          </a:xfrm>
          <a:prstGeom prst="rect">
            <a:avLst/>
          </a:prstGeom>
          <a:blipFill>
            <a:blip r:embed="rId3" cstate="print"/>
            <a:stretch>
              <a:fillRect/>
            </a:stretch>
          </a:blipFill>
          <a:ln w="25400">
            <a:solidFill>
              <a:srgbClr val="0D9DDB"/>
            </a:solidFill>
          </a:ln>
        </p:spPr>
        <p:txBody>
          <a:bodyPr wrap="square" lIns="0" tIns="0" rIns="0" bIns="0" rtlCol="0"/>
          <a:lstStyle/>
          <a:p>
            <a:endParaRPr dirty="0"/>
          </a:p>
        </p:txBody>
      </p:sp>
      <p:cxnSp>
        <p:nvCxnSpPr>
          <p:cNvPr id="6" name="Straight Connector 5">
            <a:extLst>
              <a:ext uri="{FF2B5EF4-FFF2-40B4-BE49-F238E27FC236}">
                <a16:creationId xmlns:a16="http://schemas.microsoft.com/office/drawing/2014/main" id="{937B8130-85F6-4243-B239-E1FF5EF38F6D}"/>
              </a:ext>
              <a:ext uri="{C183D7F6-B498-43B3-948B-1728B52AA6E4}">
                <adec:decorative xmlns:adec="http://schemas.microsoft.com/office/drawing/2017/decorative" val="1"/>
              </a:ext>
            </a:extLst>
          </p:cNvPr>
          <p:cNvCxnSpPr>
            <a:cxnSpLocks/>
          </p:cNvCxnSpPr>
          <p:nvPr/>
        </p:nvCxnSpPr>
        <p:spPr>
          <a:xfrm>
            <a:off x="5961386" y="1301083"/>
            <a:ext cx="1" cy="4606248"/>
          </a:xfrm>
          <a:prstGeom prst="line">
            <a:avLst/>
          </a:prstGeom>
          <a:ln w="34925">
            <a:solidFill>
              <a:schemeClr val="tx2">
                <a:lumMod val="75000"/>
              </a:schemeClr>
            </a:solidFill>
            <a:prstDash val="dashDot"/>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A8E47F3-F194-4CBF-B192-A59C3EE8DAC5}"/>
              </a:ext>
            </a:extLst>
          </p:cNvPr>
          <p:cNvSpPr txBox="1"/>
          <p:nvPr/>
        </p:nvSpPr>
        <p:spPr>
          <a:xfrm>
            <a:off x="3389649" y="5943865"/>
            <a:ext cx="5759116" cy="584775"/>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Source: https://www.belfercenter.org/sites/default/files/2018-02/cyberactorsmotivations.jpg </a:t>
            </a:r>
          </a:p>
        </p:txBody>
      </p:sp>
    </p:spTree>
    <p:extLst>
      <p:ext uri="{BB962C8B-B14F-4D97-AF65-F5344CB8AC3E}">
        <p14:creationId xmlns:p14="http://schemas.microsoft.com/office/powerpoint/2010/main" val="3526163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a:bodyPr>
          <a:lstStyle/>
          <a:p>
            <a:r>
              <a:rPr lang="en-US" dirty="0"/>
              <a:t>Let’s Go Back To The Very Beginning</a:t>
            </a:r>
          </a:p>
        </p:txBody>
      </p:sp>
      <p:sp>
        <p:nvSpPr>
          <p:cNvPr id="11267" name="Content Placeholder 2"/>
          <p:cNvSpPr>
            <a:spLocks noGrp="1"/>
          </p:cNvSpPr>
          <p:nvPr>
            <p:ph idx="1"/>
          </p:nvPr>
        </p:nvSpPr>
        <p:spPr>
          <a:xfrm>
            <a:off x="838200" y="1233183"/>
            <a:ext cx="10515600" cy="2653018"/>
          </a:xfrm>
        </p:spPr>
        <p:txBody>
          <a:bodyPr/>
          <a:lstStyle/>
          <a:p>
            <a:r>
              <a:rPr lang="en-US" dirty="0"/>
              <a:t>What was the very FIRST piece of malware?</a:t>
            </a:r>
          </a:p>
        </p:txBody>
      </p:sp>
      <p:pic>
        <p:nvPicPr>
          <p:cNvPr id="6" name="Picture 5" descr="A picture of a stack of 5.25 inch floppy disks, popular from 1973 to 1987.">
            <a:extLst>
              <a:ext uri="{FF2B5EF4-FFF2-40B4-BE49-F238E27FC236}">
                <a16:creationId xmlns:a16="http://schemas.microsoft.com/office/drawing/2014/main" id="{CE7128BA-F98F-4EBE-8139-92A996B3E22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516" y="2306447"/>
            <a:ext cx="2993473" cy="2245105"/>
          </a:xfrm>
          <a:prstGeom prst="rect">
            <a:avLst/>
          </a:prstGeom>
          <a:ln w="25400">
            <a:solidFill>
              <a:srgbClr val="0D9DDB"/>
            </a:solidFill>
          </a:ln>
        </p:spPr>
      </p:pic>
      <p:pic>
        <p:nvPicPr>
          <p:cNvPr id="2" name="Online Media 1" title="1.2_TedTalk_Viruses_Hypponen">
            <a:hlinkClick r:id="" action="ppaction://media"/>
            <a:extLst>
              <a:ext uri="{FF2B5EF4-FFF2-40B4-BE49-F238E27FC236}">
                <a16:creationId xmlns:a16="http://schemas.microsoft.com/office/drawing/2014/main" id="{F16B3D16-06BE-477C-98AB-4B44954C3424}"/>
              </a:ext>
            </a:extLst>
          </p:cNvPr>
          <p:cNvPicPr>
            <a:picLocks noRot="1" noChangeAspect="1"/>
          </p:cNvPicPr>
          <p:nvPr>
            <a:videoFile r:link="rId1"/>
          </p:nvPr>
        </p:nvPicPr>
        <p:blipFill>
          <a:blip r:embed="rId5"/>
          <a:stretch>
            <a:fillRect/>
          </a:stretch>
        </p:blipFill>
        <p:spPr>
          <a:xfrm>
            <a:off x="4434305" y="2008675"/>
            <a:ext cx="6919495" cy="3892216"/>
          </a:xfrm>
          <a:prstGeom prst="rect">
            <a:avLst/>
          </a:prstGeom>
          <a:ln w="25400">
            <a:solidFill>
              <a:srgbClr val="0D9DDB"/>
            </a:solidFill>
          </a:ln>
        </p:spPr>
      </p:pic>
    </p:spTree>
    <p:extLst>
      <p:ext uri="{BB962C8B-B14F-4D97-AF65-F5344CB8AC3E}">
        <p14:creationId xmlns:p14="http://schemas.microsoft.com/office/powerpoint/2010/main" val="177799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VIRUS</a:t>
            </a:r>
          </a:p>
        </p:txBody>
      </p:sp>
      <p:sp>
        <p:nvSpPr>
          <p:cNvPr id="3" name="Content Placeholder 2"/>
          <p:cNvSpPr>
            <a:spLocks noGrp="1"/>
          </p:cNvSpPr>
          <p:nvPr>
            <p:ph idx="1"/>
          </p:nvPr>
        </p:nvSpPr>
        <p:spPr/>
        <p:txBody>
          <a:bodyPr/>
          <a:lstStyle/>
          <a:p>
            <a:pPr marL="0" indent="0">
              <a:lnSpc>
                <a:spcPct val="90000"/>
              </a:lnSpc>
              <a:buNone/>
              <a:defRPr/>
            </a:pPr>
            <a:r>
              <a:rPr lang="en-US" b="1" dirty="0"/>
              <a:t>Virus = </a:t>
            </a:r>
            <a:r>
              <a:rPr lang="en-US" dirty="0"/>
              <a:t>a program that attaches to a host file with the goal of installing itself on a system. </a:t>
            </a:r>
          </a:p>
          <a:p>
            <a:pPr marL="857250" lvl="1" indent="-457200">
              <a:lnSpc>
                <a:spcPct val="90000"/>
              </a:lnSpc>
              <a:defRPr/>
            </a:pPr>
            <a:r>
              <a:rPr lang="en-US" dirty="0"/>
              <a:t>A virus is added to an executable file so that when that app runs, the virus installation is activated.</a:t>
            </a:r>
          </a:p>
          <a:p>
            <a:pPr marL="857250" lvl="1" indent="-457200">
              <a:lnSpc>
                <a:spcPct val="90000"/>
              </a:lnSpc>
              <a:defRPr/>
            </a:pPr>
            <a:r>
              <a:rPr lang="en-US" dirty="0"/>
              <a:t>When a virus runs it performs some action that is either malicious or simply annoying.</a:t>
            </a:r>
          </a:p>
        </p:txBody>
      </p:sp>
      <p:pic>
        <p:nvPicPr>
          <p:cNvPr id="5" name="Picture 4" descr="A computer on a table with a red dialogue box reading &quot;Virus Detected!&quot;">
            <a:extLst>
              <a:ext uri="{FF2B5EF4-FFF2-40B4-BE49-F238E27FC236}">
                <a16:creationId xmlns:a16="http://schemas.microsoft.com/office/drawing/2014/main" id="{82DEEDC4-EC92-42E8-9F19-702F5D93314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6147" y="3958019"/>
            <a:ext cx="4876800" cy="2218944"/>
          </a:xfrm>
          <a:prstGeom prst="rect">
            <a:avLst/>
          </a:prstGeom>
          <a:ln w="25400">
            <a:solidFill>
              <a:srgbClr val="0D9DDB"/>
            </a:solidFill>
          </a:ln>
        </p:spPr>
      </p:pic>
    </p:spTree>
    <p:extLst>
      <p:ext uri="{BB962C8B-B14F-4D97-AF65-F5344CB8AC3E}">
        <p14:creationId xmlns:p14="http://schemas.microsoft.com/office/powerpoint/2010/main" val="2245098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WORM</a:t>
            </a:r>
          </a:p>
        </p:txBody>
      </p:sp>
      <p:sp>
        <p:nvSpPr>
          <p:cNvPr id="3" name="Content Placeholder 2"/>
          <p:cNvSpPr>
            <a:spLocks noGrp="1"/>
          </p:cNvSpPr>
          <p:nvPr>
            <p:ph idx="1"/>
          </p:nvPr>
        </p:nvSpPr>
        <p:spPr>
          <a:xfrm>
            <a:off x="838200" y="1224794"/>
            <a:ext cx="10515600" cy="4450450"/>
          </a:xfrm>
          <a:ln>
            <a:noFill/>
          </a:ln>
        </p:spPr>
        <p:txBody>
          <a:bodyPr>
            <a:normAutofit/>
          </a:bodyPr>
          <a:lstStyle/>
          <a:p>
            <a:pPr marL="0" indent="0">
              <a:buNone/>
              <a:defRPr/>
            </a:pPr>
            <a:r>
              <a:rPr lang="en-US" b="1" dirty="0"/>
              <a:t>Worm</a:t>
            </a:r>
            <a:r>
              <a:rPr lang="en-US" dirty="0"/>
              <a:t> = program that reproduces itself and can transport from system to system without attaching to a file. </a:t>
            </a:r>
          </a:p>
          <a:p>
            <a:pPr lvl="1"/>
            <a:r>
              <a:rPr lang="en-US" dirty="0"/>
              <a:t>A worm resides in active memory and keeps replicating itself. </a:t>
            </a:r>
            <a:endParaRPr lang="en-US" sz="900" dirty="0"/>
          </a:p>
          <a:p>
            <a:pPr lvl="1"/>
            <a:r>
              <a:rPr lang="en-US" dirty="0"/>
              <a:t>When a worm replicates enough to consume massive system resources, the device operating system will slow down or even crash.</a:t>
            </a:r>
          </a:p>
          <a:p>
            <a:pPr marL="0" indent="0" algn="ctr">
              <a:buNone/>
            </a:pPr>
            <a:endParaRPr lang="en-US" dirty="0"/>
          </a:p>
          <a:p>
            <a:pPr marL="0" indent="0" algn="ctr">
              <a:buNone/>
            </a:pPr>
            <a:r>
              <a:rPr lang="en-US" b="1" dirty="0"/>
              <a:t>What’s the difference between virus &amp; worm?</a:t>
            </a:r>
            <a:br>
              <a:rPr lang="en-US" b="1" dirty="0"/>
            </a:br>
            <a:endParaRPr lang="en-US" dirty="0"/>
          </a:p>
          <a:p>
            <a:pPr marL="57150" indent="0">
              <a:buNone/>
            </a:pPr>
            <a:r>
              <a:rPr lang="en-US" dirty="0"/>
              <a:t>The difference is that a virus needs another program or host to replicate, a worm can do it on its own.</a:t>
            </a:r>
          </a:p>
        </p:txBody>
      </p:sp>
    </p:spTree>
    <p:extLst>
      <p:ext uri="{BB962C8B-B14F-4D97-AF65-F5344CB8AC3E}">
        <p14:creationId xmlns:p14="http://schemas.microsoft.com/office/powerpoint/2010/main" val="1134577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02CD3-B06F-4005-B473-F6CC03257247}"/>
              </a:ext>
            </a:extLst>
          </p:cNvPr>
          <p:cNvSpPr>
            <a:spLocks noGrp="1"/>
          </p:cNvSpPr>
          <p:nvPr>
            <p:ph type="title"/>
          </p:nvPr>
        </p:nvSpPr>
        <p:spPr/>
        <p:txBody>
          <a:bodyPr>
            <a:normAutofit/>
          </a:bodyPr>
          <a:lstStyle/>
          <a:p>
            <a:pPr algn="l"/>
            <a:r>
              <a:rPr lang="en-US" dirty="0"/>
              <a:t>WannaCry:</a:t>
            </a:r>
            <a:endParaRPr lang="en-US" sz="3100" dirty="0">
              <a:solidFill>
                <a:schemeClr val="tx1"/>
              </a:solidFill>
            </a:endParaRPr>
          </a:p>
        </p:txBody>
      </p:sp>
      <p:sp>
        <p:nvSpPr>
          <p:cNvPr id="4" name="Content Placeholder 3">
            <a:extLst>
              <a:ext uri="{FF2B5EF4-FFF2-40B4-BE49-F238E27FC236}">
                <a16:creationId xmlns:a16="http://schemas.microsoft.com/office/drawing/2014/main" id="{4A37A945-A5EC-4C76-9A3E-DA2DC2EA743C}"/>
              </a:ext>
            </a:extLst>
          </p:cNvPr>
          <p:cNvSpPr>
            <a:spLocks noGrp="1"/>
          </p:cNvSpPr>
          <p:nvPr>
            <p:ph idx="1"/>
          </p:nvPr>
        </p:nvSpPr>
        <p:spPr>
          <a:xfrm>
            <a:off x="838200" y="1233183"/>
            <a:ext cx="10515600" cy="1479314"/>
          </a:xfrm>
        </p:spPr>
        <p:txBody>
          <a:bodyPr vert="horz" lIns="91440" tIns="45720" rIns="91440" bIns="45720" rtlCol="0" anchor="t">
            <a:normAutofit/>
          </a:bodyPr>
          <a:lstStyle/>
          <a:p>
            <a:r>
              <a:rPr lang="en-US" dirty="0"/>
              <a:t> </a:t>
            </a:r>
            <a:r>
              <a:rPr lang="en-US" sz="2800" b="0" dirty="0"/>
              <a:t>In 2017 the WannaCry ransomware hit over 200,000 computers in 150 countries in just one day.</a:t>
            </a:r>
            <a:r>
              <a:rPr lang="en-US" dirty="0"/>
              <a:t>  </a:t>
            </a:r>
          </a:p>
          <a:p>
            <a:r>
              <a:rPr lang="en-US" sz="2800" b="0" dirty="0"/>
              <a:t>Here’s the story of how it was stopped</a:t>
            </a:r>
            <a:r>
              <a:rPr lang="en-US" dirty="0"/>
              <a:t> .</a:t>
            </a:r>
            <a:r>
              <a:rPr lang="en-US" sz="2800" b="0" dirty="0"/>
              <a:t> . .</a:t>
            </a:r>
            <a:r>
              <a:rPr lang="en-US" dirty="0"/>
              <a:t> </a:t>
            </a:r>
          </a:p>
        </p:txBody>
      </p:sp>
      <p:pic>
        <p:nvPicPr>
          <p:cNvPr id="3" name="Online Media 2" title="hacker:HUNTER - Wannacry: The Marcus Hutchins Story - Chapter 1">
            <a:hlinkClick r:id="" action="ppaction://media"/>
            <a:extLst>
              <a:ext uri="{FF2B5EF4-FFF2-40B4-BE49-F238E27FC236}">
                <a16:creationId xmlns:a16="http://schemas.microsoft.com/office/drawing/2014/main" id="{E4BF6903-9B78-4AE2-85F7-43DD8A3AB6E2}"/>
              </a:ext>
            </a:extLst>
          </p:cNvPr>
          <p:cNvPicPr>
            <a:picLocks noRot="1" noChangeAspect="1"/>
          </p:cNvPicPr>
          <p:nvPr>
            <a:videoFile r:link="rId1"/>
          </p:nvPr>
        </p:nvPicPr>
        <p:blipFill>
          <a:blip r:embed="rId4"/>
          <a:stretch>
            <a:fillRect/>
          </a:stretch>
        </p:blipFill>
        <p:spPr>
          <a:xfrm>
            <a:off x="2982320" y="2712496"/>
            <a:ext cx="6205285" cy="3505986"/>
          </a:xfrm>
          <a:prstGeom prst="rect">
            <a:avLst/>
          </a:prstGeom>
          <a:ln w="25400">
            <a:solidFill>
              <a:srgbClr val="0D9DDB"/>
            </a:solidFill>
          </a:ln>
        </p:spPr>
      </p:pic>
    </p:spTree>
    <p:extLst>
      <p:ext uri="{BB962C8B-B14F-4D97-AF65-F5344CB8AC3E}">
        <p14:creationId xmlns:p14="http://schemas.microsoft.com/office/powerpoint/2010/main" val="21316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TROJAN</a:t>
            </a:r>
          </a:p>
        </p:txBody>
      </p:sp>
      <p:sp>
        <p:nvSpPr>
          <p:cNvPr id="3" name="Content Placeholder 2"/>
          <p:cNvSpPr>
            <a:spLocks noGrp="1"/>
          </p:cNvSpPr>
          <p:nvPr>
            <p:ph idx="1"/>
          </p:nvPr>
        </p:nvSpPr>
        <p:spPr/>
        <p:txBody>
          <a:bodyPr vert="horz" lIns="91440" tIns="45720" rIns="91440" bIns="45720" rtlCol="0" anchor="t">
            <a:normAutofit/>
          </a:bodyPr>
          <a:lstStyle/>
          <a:p>
            <a:pPr>
              <a:defRPr/>
            </a:pPr>
            <a:r>
              <a:rPr lang="en-US" sz="2400" b="1" dirty="0">
                <a:latin typeface="Arial"/>
                <a:cs typeface="Arial"/>
              </a:rPr>
              <a:t>Definition: </a:t>
            </a:r>
            <a:r>
              <a:rPr lang="en-US" sz="2400" dirty="0">
                <a:latin typeface="Arial"/>
                <a:cs typeface="Arial"/>
              </a:rPr>
              <a:t> files that appear to be legitimate programs, but really contain malicious code. </a:t>
            </a:r>
            <a:endParaRPr lang="en-US" sz="2400" dirty="0"/>
          </a:p>
          <a:p>
            <a:pPr>
              <a:defRPr/>
            </a:pPr>
            <a:r>
              <a:rPr lang="en-US" sz="2400" dirty="0">
                <a:latin typeface="Arial"/>
                <a:cs typeface="Arial"/>
              </a:rPr>
              <a:t>Usually, will do that one nice thing – play a game, or song, etc. AND it has hidden program.</a:t>
            </a:r>
          </a:p>
          <a:p>
            <a:pPr>
              <a:defRPr/>
            </a:pPr>
            <a:r>
              <a:rPr lang="en-US" sz="2400" dirty="0">
                <a:latin typeface="Arial"/>
                <a:cs typeface="Arial"/>
              </a:rPr>
              <a:t>The main difference between a Trojan and a virus/worm is that a Trojan does not replicate itself.</a:t>
            </a:r>
          </a:p>
          <a:p>
            <a:pPr>
              <a:buSzPct val="90000"/>
              <a:defRPr/>
            </a:pPr>
            <a:r>
              <a:rPr lang="en-US" sz="2400" b="1" dirty="0">
                <a:latin typeface="Arial"/>
                <a:cs typeface="Arial"/>
              </a:rPr>
              <a:t>RAT </a:t>
            </a:r>
            <a:r>
              <a:rPr lang="en-US" sz="2400" dirty="0">
                <a:latin typeface="Arial"/>
                <a:cs typeface="Arial"/>
              </a:rPr>
              <a:t>= Remote Access Trojan </a:t>
            </a:r>
            <a:br>
              <a:rPr lang="en-US" sz="2400" dirty="0"/>
            </a:br>
            <a:r>
              <a:rPr lang="en-US" sz="2400" dirty="0">
                <a:latin typeface="Arial"/>
                <a:cs typeface="Arial"/>
              </a:rPr>
              <a:t>Definition:</a:t>
            </a:r>
            <a:r>
              <a:rPr lang="en-US" sz="2400" b="1" dirty="0">
                <a:latin typeface="Arial"/>
                <a:cs typeface="Arial"/>
              </a:rPr>
              <a:t> </a:t>
            </a:r>
            <a:r>
              <a:rPr lang="en-US" sz="2400" dirty="0">
                <a:latin typeface="Arial"/>
                <a:cs typeface="Arial"/>
              </a:rPr>
              <a:t>Trojan that installs a backdoor for administrative control over the victim PC.</a:t>
            </a:r>
          </a:p>
        </p:txBody>
      </p:sp>
    </p:spTree>
    <p:extLst>
      <p:ext uri="{BB962C8B-B14F-4D97-AF65-F5344CB8AC3E}">
        <p14:creationId xmlns:p14="http://schemas.microsoft.com/office/powerpoint/2010/main" val="3913442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59D67-7A97-8EF3-E045-D2F43D5AF106}"/>
            </a:ext>
          </a:extLst>
        </p:cNvPr>
        <p:cNvGrpSpPr/>
        <p:nvPr/>
      </p:nvGrpSpPr>
      <p:grpSpPr>
        <a:xfrm>
          <a:off x="0" y="0"/>
          <a:ext cx="0" cy="0"/>
          <a:chOff x="0" y="0"/>
          <a:chExt cx="0" cy="0"/>
        </a:xfrm>
      </p:grpSpPr>
      <p:sp>
        <p:nvSpPr>
          <p:cNvPr id="12290" name="Rectangle 3">
            <a:extLst>
              <a:ext uri="{FF2B5EF4-FFF2-40B4-BE49-F238E27FC236}">
                <a16:creationId xmlns:a16="http://schemas.microsoft.com/office/drawing/2014/main" id="{9D0A8021-797C-45B1-5317-A5C161D91460}"/>
              </a:ext>
            </a:extLst>
          </p:cNvPr>
          <p:cNvSpPr>
            <a:spLocks noGrp="1" noChangeArrowheads="1"/>
          </p:cNvSpPr>
          <p:nvPr>
            <p:ph type="title"/>
          </p:nvPr>
        </p:nvSpPr>
        <p:spPr/>
        <p:txBody>
          <a:bodyPr>
            <a:noAutofit/>
          </a:bodyPr>
          <a:lstStyle/>
          <a:p>
            <a:pPr>
              <a:defRPr/>
            </a:pPr>
            <a:r>
              <a:rPr lang="en-US" dirty="0"/>
              <a:t>BACKDOOR</a:t>
            </a:r>
            <a:endParaRPr lang="en-US" i="1" dirty="0"/>
          </a:p>
        </p:txBody>
      </p:sp>
      <p:sp>
        <p:nvSpPr>
          <p:cNvPr id="19459" name="Rectangle 4">
            <a:extLst>
              <a:ext uri="{FF2B5EF4-FFF2-40B4-BE49-F238E27FC236}">
                <a16:creationId xmlns:a16="http://schemas.microsoft.com/office/drawing/2014/main" id="{AD54E3E7-EC5F-A5DA-886A-3A942726D74C}"/>
              </a:ext>
            </a:extLst>
          </p:cNvPr>
          <p:cNvSpPr>
            <a:spLocks noGrp="1" noChangeArrowheads="1"/>
          </p:cNvSpPr>
          <p:nvPr>
            <p:ph idx="1"/>
          </p:nvPr>
        </p:nvSpPr>
        <p:spPr>
          <a:xfrm>
            <a:off x="838200" y="1233183"/>
            <a:ext cx="10515600" cy="2301830"/>
          </a:xfrm>
        </p:spPr>
        <p:txBody>
          <a:bodyPr/>
          <a:lstStyle/>
          <a:p>
            <a:pPr eaLnBrk="1" hangingPunct="1"/>
            <a:r>
              <a:rPr lang="en-US" b="1" dirty="0"/>
              <a:t>Definition: </a:t>
            </a:r>
            <a:r>
              <a:rPr lang="en-US" i="1" dirty="0"/>
              <a:t>programs  that create a mechanism for gaining access to a computer.</a:t>
            </a:r>
          </a:p>
          <a:p>
            <a:pPr marL="1965960" lvl="1" indent="-457200" eaLnBrk="1" hangingPunct="1"/>
            <a:r>
              <a:rPr lang="en-US" sz="2800" dirty="0"/>
              <a:t>leave a port open</a:t>
            </a:r>
          </a:p>
          <a:p>
            <a:pPr marL="1965960" lvl="1" indent="-457200" eaLnBrk="1" hangingPunct="1"/>
            <a:r>
              <a:rPr lang="en-US" sz="2800" dirty="0"/>
              <a:t>create a bogus user with privileges</a:t>
            </a:r>
            <a:endParaRPr lang="en-US" sz="1000" dirty="0"/>
          </a:p>
          <a:p>
            <a:pPr eaLnBrk="1" hangingPunct="1"/>
            <a:r>
              <a:rPr lang="en-US" dirty="0"/>
              <a:t>Usually delivered through a Trojan horse</a:t>
            </a:r>
          </a:p>
        </p:txBody>
      </p:sp>
      <p:sp>
        <p:nvSpPr>
          <p:cNvPr id="2" name="TextBox 1">
            <a:extLst>
              <a:ext uri="{FF2B5EF4-FFF2-40B4-BE49-F238E27FC236}">
                <a16:creationId xmlns:a16="http://schemas.microsoft.com/office/drawing/2014/main" id="{D89D4466-BF1C-EDA5-E905-42859054A7F8}"/>
              </a:ext>
            </a:extLst>
          </p:cNvPr>
          <p:cNvSpPr txBox="1"/>
          <p:nvPr/>
        </p:nvSpPr>
        <p:spPr>
          <a:xfrm>
            <a:off x="706170" y="3743859"/>
            <a:ext cx="1950364" cy="1446550"/>
          </a:xfrm>
          <a:prstGeom prst="rect">
            <a:avLst/>
          </a:prstGeom>
          <a:noFill/>
        </p:spPr>
        <p:txBody>
          <a:bodyPr wrap="square" rtlCol="0">
            <a:spAutoFit/>
          </a:bodyPr>
          <a:lstStyle/>
          <a:p>
            <a:pPr marL="91440" lvl="1"/>
            <a:r>
              <a:rPr lang="en-US" sz="2200" b="1" dirty="0" err="1">
                <a:latin typeface="Arial" panose="020B0604020202020204" pitchFamily="34" charset="0"/>
                <a:cs typeface="Arial" panose="020B0604020202020204" pitchFamily="34" charset="0"/>
              </a:rPr>
              <a:t>NetBus</a:t>
            </a:r>
            <a:r>
              <a:rPr lang="en-US" sz="2200" dirty="0">
                <a:latin typeface="Arial" panose="020B0604020202020204" pitchFamily="34" charset="0"/>
                <a:cs typeface="Arial" panose="020B0604020202020204" pitchFamily="34" charset="0"/>
              </a:rPr>
              <a:t> </a:t>
            </a:r>
          </a:p>
          <a:p>
            <a:pPr marL="91440" lvl="1"/>
            <a:r>
              <a:rPr lang="en-US" sz="2200" b="1" dirty="0" err="1">
                <a:latin typeface="Arial" panose="020B0604020202020204" pitchFamily="34" charset="0"/>
                <a:cs typeface="Arial" panose="020B0604020202020204" pitchFamily="34" charset="0"/>
              </a:rPr>
              <a:t>BackOrifice</a:t>
            </a:r>
            <a:endParaRPr lang="en-US" sz="2200" b="1" dirty="0">
              <a:latin typeface="Arial" panose="020B0604020202020204" pitchFamily="34" charset="0"/>
              <a:cs typeface="Arial" panose="020B0604020202020204" pitchFamily="34" charset="0"/>
            </a:endParaRPr>
          </a:p>
          <a:p>
            <a:pPr marL="91440" lvl="1"/>
            <a:r>
              <a:rPr lang="en-US" sz="2200" b="1" dirty="0" err="1">
                <a:latin typeface="Arial" panose="020B0604020202020204" pitchFamily="34" charset="0"/>
                <a:cs typeface="Arial" panose="020B0604020202020204" pitchFamily="34" charset="0"/>
              </a:rPr>
              <a:t>SubSeven</a:t>
            </a:r>
            <a:endParaRPr lang="en-US" sz="2200" b="1" dirty="0">
              <a:latin typeface="Arial" panose="020B0604020202020204" pitchFamily="34" charset="0"/>
              <a:cs typeface="Arial" panose="020B0604020202020204" pitchFamily="34" charset="0"/>
            </a:endParaRPr>
          </a:p>
          <a:p>
            <a:pPr marL="91440" lvl="1"/>
            <a:r>
              <a:rPr lang="en-US" sz="2200" b="1" dirty="0">
                <a:latin typeface="Arial" panose="020B0604020202020204" pitchFamily="34" charset="0"/>
                <a:cs typeface="Arial" panose="020B0604020202020204" pitchFamily="34" charset="0"/>
              </a:rPr>
              <a:t>T0rnkit</a:t>
            </a:r>
          </a:p>
        </p:txBody>
      </p:sp>
      <p:sp>
        <p:nvSpPr>
          <p:cNvPr id="9" name="Text Box 4">
            <a:extLst>
              <a:ext uri="{FF2B5EF4-FFF2-40B4-BE49-F238E27FC236}">
                <a16:creationId xmlns:a16="http://schemas.microsoft.com/office/drawing/2014/main" id="{E139BF41-3519-1291-B814-28BD452D3217}"/>
              </a:ext>
            </a:extLst>
          </p:cNvPr>
          <p:cNvSpPr txBox="1">
            <a:spLocks noChangeArrowheads="1"/>
          </p:cNvSpPr>
          <p:nvPr/>
        </p:nvSpPr>
        <p:spPr bwMode="auto">
          <a:xfrm>
            <a:off x="3026934" y="3885438"/>
            <a:ext cx="2308203"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charset="0"/>
              </a:defRPr>
            </a:lvl1pPr>
            <a:lvl2pPr>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lvl="1">
              <a:spcBef>
                <a:spcPct val="20000"/>
              </a:spcBef>
              <a:buClr>
                <a:schemeClr val="accent2"/>
              </a:buClr>
              <a:buSzPct val="80000"/>
            </a:pPr>
            <a:r>
              <a:rPr lang="en-US" sz="2200" dirty="0"/>
              <a:t>examples of malicious backdoors</a:t>
            </a:r>
            <a:endParaRPr lang="en-US" dirty="0"/>
          </a:p>
        </p:txBody>
      </p:sp>
      <p:sp>
        <p:nvSpPr>
          <p:cNvPr id="4" name="TextBox 3">
            <a:extLst>
              <a:ext uri="{FF2B5EF4-FFF2-40B4-BE49-F238E27FC236}">
                <a16:creationId xmlns:a16="http://schemas.microsoft.com/office/drawing/2014/main" id="{DF758532-C4F6-1F83-9CA4-D2D799267FBB}"/>
              </a:ext>
            </a:extLst>
          </p:cNvPr>
          <p:cNvSpPr txBox="1"/>
          <p:nvPr/>
        </p:nvSpPr>
        <p:spPr>
          <a:xfrm>
            <a:off x="6126978" y="4024885"/>
            <a:ext cx="1926622" cy="1107996"/>
          </a:xfrm>
          <a:prstGeom prst="rect">
            <a:avLst/>
          </a:prstGeom>
          <a:noFill/>
        </p:spPr>
        <p:txBody>
          <a:bodyPr wrap="square" rtlCol="0">
            <a:spAutoFit/>
          </a:bodyPr>
          <a:lstStyle/>
          <a:p>
            <a:pPr marL="91440" lvl="1"/>
            <a:r>
              <a:rPr lang="en-US" sz="2200" b="1" dirty="0">
                <a:latin typeface="Arial" panose="020B0604020202020204" pitchFamily="34" charset="0"/>
                <a:cs typeface="Arial" panose="020B0604020202020204" pitchFamily="34" charset="0"/>
              </a:rPr>
              <a:t>VNC </a:t>
            </a:r>
          </a:p>
          <a:p>
            <a:pPr marL="91440" lvl="1"/>
            <a:r>
              <a:rPr lang="en-US" sz="2200" b="1" dirty="0">
                <a:latin typeface="Arial" panose="020B0604020202020204" pitchFamily="34" charset="0"/>
                <a:cs typeface="Arial" panose="020B0604020202020204" pitchFamily="34" charset="0"/>
              </a:rPr>
              <a:t>PC Anywhere</a:t>
            </a:r>
          </a:p>
        </p:txBody>
      </p:sp>
      <p:sp>
        <p:nvSpPr>
          <p:cNvPr id="10" name="Text Box 4">
            <a:extLst>
              <a:ext uri="{FF2B5EF4-FFF2-40B4-BE49-F238E27FC236}">
                <a16:creationId xmlns:a16="http://schemas.microsoft.com/office/drawing/2014/main" id="{C394B589-D18F-4CFC-7ED0-3358E390A5F3}"/>
              </a:ext>
            </a:extLst>
          </p:cNvPr>
          <p:cNvSpPr txBox="1">
            <a:spLocks noChangeArrowheads="1"/>
          </p:cNvSpPr>
          <p:nvPr/>
        </p:nvSpPr>
        <p:spPr bwMode="auto">
          <a:xfrm>
            <a:off x="8359841" y="3840218"/>
            <a:ext cx="1756812"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charset="0"/>
              </a:defRPr>
            </a:lvl1pPr>
            <a:lvl2pPr>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lvl="1">
              <a:spcBef>
                <a:spcPct val="20000"/>
              </a:spcBef>
              <a:buClr>
                <a:schemeClr val="accent2"/>
              </a:buClr>
              <a:buSzPct val="80000"/>
            </a:pPr>
            <a:r>
              <a:rPr lang="en-US" sz="2200" dirty="0"/>
              <a:t>examples of legitimate backdoors</a:t>
            </a:r>
            <a:r>
              <a:rPr lang="en-US" sz="2400" dirty="0"/>
              <a:t>.</a:t>
            </a:r>
            <a:endParaRPr lang="en-US" dirty="0"/>
          </a:p>
        </p:txBody>
      </p:sp>
      <p:sp>
        <p:nvSpPr>
          <p:cNvPr id="3" name="Right Brace 2">
            <a:extLst>
              <a:ext uri="{FF2B5EF4-FFF2-40B4-BE49-F238E27FC236}">
                <a16:creationId xmlns:a16="http://schemas.microsoft.com/office/drawing/2014/main" id="{60046FBB-23ED-6B17-D79C-3BF1300A360F}"/>
              </a:ext>
              <a:ext uri="{C183D7F6-B498-43B3-948B-1728B52AA6E4}">
                <adec:decorative xmlns:adec="http://schemas.microsoft.com/office/drawing/2017/decorative" val="1"/>
              </a:ext>
            </a:extLst>
          </p:cNvPr>
          <p:cNvSpPr/>
          <p:nvPr/>
        </p:nvSpPr>
        <p:spPr>
          <a:xfrm>
            <a:off x="2347411" y="3743859"/>
            <a:ext cx="612482" cy="1331494"/>
          </a:xfrm>
          <a:prstGeom prst="rightBrace">
            <a:avLst/>
          </a:prstGeom>
          <a:ln w="25400">
            <a:solidFill>
              <a:srgbClr val="0D9DD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ight Brace 10">
            <a:extLst>
              <a:ext uri="{FF2B5EF4-FFF2-40B4-BE49-F238E27FC236}">
                <a16:creationId xmlns:a16="http://schemas.microsoft.com/office/drawing/2014/main" id="{C577880B-ECCD-C5BC-B10C-6E3443E9C0EB}"/>
              </a:ext>
              <a:ext uri="{C183D7F6-B498-43B3-948B-1728B52AA6E4}">
                <adec:decorative xmlns:adec="http://schemas.microsoft.com/office/drawing/2017/decorative" val="1"/>
              </a:ext>
            </a:extLst>
          </p:cNvPr>
          <p:cNvSpPr/>
          <p:nvPr/>
        </p:nvSpPr>
        <p:spPr>
          <a:xfrm>
            <a:off x="7747359" y="3965521"/>
            <a:ext cx="612482" cy="899891"/>
          </a:xfrm>
          <a:prstGeom prst="rightBrace">
            <a:avLst/>
          </a:prstGeom>
          <a:ln w="25400">
            <a:solidFill>
              <a:srgbClr val="0D9DD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17513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title"/>
          </p:nvPr>
        </p:nvSpPr>
        <p:spPr/>
        <p:txBody>
          <a:bodyPr>
            <a:noAutofit/>
          </a:bodyPr>
          <a:lstStyle/>
          <a:p>
            <a:pPr>
              <a:defRPr/>
            </a:pPr>
            <a:r>
              <a:rPr lang="en-US" dirty="0"/>
              <a:t>Demo of </a:t>
            </a:r>
            <a:r>
              <a:rPr lang="en-US" dirty="0" err="1"/>
              <a:t>Backdoor.Ghostnet</a:t>
            </a:r>
            <a:endParaRPr lang="en-US" i="1" dirty="0"/>
          </a:p>
        </p:txBody>
      </p:sp>
      <p:pic>
        <p:nvPicPr>
          <p:cNvPr id="5" name="Online Media 4" title="1.2_Symantec_demo_backdoor">
            <a:hlinkClick r:id="" action="ppaction://media"/>
            <a:extLst>
              <a:ext uri="{FF2B5EF4-FFF2-40B4-BE49-F238E27FC236}">
                <a16:creationId xmlns:a16="http://schemas.microsoft.com/office/drawing/2014/main" id="{F9C6B1C5-DD1B-4EFC-94D1-CF452C3F7BFD}"/>
              </a:ext>
            </a:extLst>
          </p:cNvPr>
          <p:cNvPicPr>
            <a:picLocks noRot="1" noChangeAspect="1"/>
          </p:cNvPicPr>
          <p:nvPr>
            <a:videoFile r:link="rId1"/>
          </p:nvPr>
        </p:nvPicPr>
        <p:blipFill>
          <a:blip r:embed="rId4"/>
          <a:stretch>
            <a:fillRect/>
          </a:stretch>
        </p:blipFill>
        <p:spPr>
          <a:xfrm>
            <a:off x="1887621" y="1224793"/>
            <a:ext cx="8416758" cy="4734426"/>
          </a:xfrm>
          <a:prstGeom prst="rect">
            <a:avLst/>
          </a:prstGeom>
          <a:ln w="25400">
            <a:solidFill>
              <a:srgbClr val="0D9DDB"/>
            </a:solidFill>
          </a:ln>
        </p:spPr>
      </p:pic>
    </p:spTree>
    <p:extLst>
      <p:ext uri="{BB962C8B-B14F-4D97-AF65-F5344CB8AC3E}">
        <p14:creationId xmlns:p14="http://schemas.microsoft.com/office/powerpoint/2010/main" val="1977037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dirty="0"/>
              <a:t>From Backdoors to BOTNETS</a:t>
            </a:r>
          </a:p>
        </p:txBody>
      </p:sp>
      <p:sp>
        <p:nvSpPr>
          <p:cNvPr id="20483" name="Rectangle 3"/>
          <p:cNvSpPr>
            <a:spLocks noGrp="1" noChangeArrowheads="1"/>
          </p:cNvSpPr>
          <p:nvPr>
            <p:ph idx="1"/>
          </p:nvPr>
        </p:nvSpPr>
        <p:spPr/>
        <p:txBody>
          <a:bodyPr/>
          <a:lstStyle/>
          <a:p>
            <a:pPr marL="514350" indent="-514350">
              <a:buFont typeface="Calibri" pitchFamily="34" charset="0"/>
              <a:buAutoNum type="arabicPeriod"/>
            </a:pPr>
            <a:r>
              <a:rPr lang="en-US" dirty="0"/>
              <a:t>Trojans or other malware are used to</a:t>
            </a:r>
            <a:br>
              <a:rPr lang="en-US" dirty="0"/>
            </a:br>
            <a:r>
              <a:rPr lang="en-US" dirty="0"/>
              <a:t>deliver a Backdoor program onto </a:t>
            </a:r>
            <a:br>
              <a:rPr lang="en-US" dirty="0"/>
            </a:br>
            <a:r>
              <a:rPr lang="en-US" dirty="0"/>
              <a:t>your computer or IOT device.</a:t>
            </a:r>
          </a:p>
          <a:p>
            <a:pPr marL="514350" indent="-514350">
              <a:buFont typeface="Calibri" pitchFamily="34" charset="0"/>
              <a:buAutoNum type="arabicPeriod"/>
            </a:pPr>
            <a:r>
              <a:rPr lang="en-US" dirty="0"/>
              <a:t>The Backdoor program is used to </a:t>
            </a:r>
            <a:br>
              <a:rPr lang="en-US" dirty="0"/>
            </a:br>
            <a:r>
              <a:rPr lang="en-US" dirty="0"/>
              <a:t>communicate back to the “Command</a:t>
            </a:r>
            <a:br>
              <a:rPr lang="en-US" dirty="0"/>
            </a:br>
            <a:r>
              <a:rPr lang="en-US" dirty="0"/>
              <a:t>and Control server” - aka C2C server.</a:t>
            </a:r>
          </a:p>
          <a:p>
            <a:pPr marL="514350" indent="-514350">
              <a:spcAft>
                <a:spcPts val="600"/>
              </a:spcAft>
              <a:buFont typeface="+mj-lt"/>
              <a:buAutoNum type="arabicPeriod" startAt="3"/>
            </a:pPr>
            <a:r>
              <a:rPr lang="en-US" dirty="0">
                <a:latin typeface="Arial" panose="020B0604020202020204" pitchFamily="34" charset="0"/>
                <a:cs typeface="Arial" panose="020B0604020202020204" pitchFamily="34" charset="0"/>
              </a:rPr>
              <a:t>The C2C server sends your PC program code to perform an action such as sending out spam or stealing information or participating in a Distributed Denial of Service attack</a:t>
            </a:r>
          </a:p>
          <a:p>
            <a:pPr marL="0" indent="0" algn="ctr">
              <a:buNone/>
            </a:pPr>
            <a:r>
              <a:rPr lang="en-US" b="1" dirty="0">
                <a:latin typeface="Arial" panose="020B0604020202020204" pitchFamily="34" charset="0"/>
                <a:cs typeface="Arial" panose="020B0604020202020204" pitchFamily="34" charset="0"/>
              </a:rPr>
              <a:t>Your device is now in a botnet - and it’s likely you don’t know it!</a:t>
            </a:r>
          </a:p>
        </p:txBody>
      </p:sp>
      <p:pic>
        <p:nvPicPr>
          <p:cNvPr id="3" name="Online Media 2" title="What is a botnet? When IoT devices attack">
            <a:hlinkClick r:id="" action="ppaction://media"/>
            <a:extLst>
              <a:ext uri="{FF2B5EF4-FFF2-40B4-BE49-F238E27FC236}">
                <a16:creationId xmlns:a16="http://schemas.microsoft.com/office/drawing/2014/main" id="{96677A9C-CA91-47FE-A410-9C1DC9CE2984}"/>
              </a:ext>
            </a:extLst>
          </p:cNvPr>
          <p:cNvPicPr>
            <a:picLocks noRot="1" noChangeAspect="1"/>
          </p:cNvPicPr>
          <p:nvPr>
            <a:videoFile r:link="rId1"/>
          </p:nvPr>
        </p:nvPicPr>
        <p:blipFill>
          <a:blip r:embed="rId4"/>
          <a:stretch>
            <a:fillRect/>
          </a:stretch>
        </p:blipFill>
        <p:spPr>
          <a:xfrm>
            <a:off x="7523987" y="1233182"/>
            <a:ext cx="3949081" cy="2231231"/>
          </a:xfrm>
          <a:prstGeom prst="rect">
            <a:avLst/>
          </a:prstGeom>
          <a:ln w="25400">
            <a:solidFill>
              <a:srgbClr val="0D9DDB"/>
            </a:solidFill>
          </a:ln>
        </p:spPr>
      </p:pic>
    </p:spTree>
    <p:extLst>
      <p:ext uri="{BB962C8B-B14F-4D97-AF65-F5344CB8AC3E}">
        <p14:creationId xmlns:p14="http://schemas.microsoft.com/office/powerpoint/2010/main" val="374565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849723-3B7A-4950-BA4A-1FADABE144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13205E-B634-4681-B7F8-C7E6886ECC92}">
  <ds:schemaRefs>
    <ds:schemaRef ds:uri="http://schemas.microsoft.com/office/infopath/2007/PartnerControls"/>
    <ds:schemaRef ds:uri="http://www.w3.org/XML/1998/namespace"/>
    <ds:schemaRef ds:uri="78fbef2b-ea79-41a1-9651-c56e3f5414e7"/>
    <ds:schemaRef ds:uri="http://purl.org/dc/terms/"/>
    <ds:schemaRef ds:uri="http://schemas.openxmlformats.org/package/2006/metadata/core-properties"/>
    <ds:schemaRef ds:uri="http://schemas.microsoft.com/office/2006/metadata/properties"/>
    <ds:schemaRef ds:uri="1cfa8f96-892a-4f27-bb0a-8631ca5745ca"/>
    <ds:schemaRef ds:uri="http://purl.org/dc/dcmitype/"/>
    <ds:schemaRef ds:uri="http://purl.org/dc/elements/1.1/"/>
    <ds:schemaRef ds:uri="http://schemas.microsoft.com/office/2006/documentManagement/types"/>
  </ds:schemaRefs>
</ds:datastoreItem>
</file>

<file path=customXml/itemProps3.xml><?xml version="1.0" encoding="utf-8"?>
<ds:datastoreItem xmlns:ds="http://schemas.openxmlformats.org/officeDocument/2006/customXml" ds:itemID="{262AB78C-0832-4CF5-A9E2-9C862D7FBB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22728</TotalTime>
  <Words>3032</Words>
  <Application>Microsoft Office PowerPoint</Application>
  <PresentationFormat>Widescreen</PresentationFormat>
  <Paragraphs>145</Paragraphs>
  <Slides>15</Slides>
  <Notes>15</Notes>
  <HiddenSlides>0</HiddenSlides>
  <MMClips>4</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Circe Bold</vt:lpstr>
      <vt:lpstr>Wingdings</vt:lpstr>
      <vt:lpstr>1_Office Theme</vt:lpstr>
      <vt:lpstr>Unit 1 Foundations &amp; Threats Section 5 – Malicious Code </vt:lpstr>
      <vt:lpstr>Let’s Go Back To The Very Beginning</vt:lpstr>
      <vt:lpstr>VIRUS</vt:lpstr>
      <vt:lpstr>WORM</vt:lpstr>
      <vt:lpstr>WannaCry:</vt:lpstr>
      <vt:lpstr>TROJAN</vt:lpstr>
      <vt:lpstr>BACKDOOR</vt:lpstr>
      <vt:lpstr>Demo of Backdoor.Ghostnet</vt:lpstr>
      <vt:lpstr>From Backdoors to BOTNETS</vt:lpstr>
      <vt:lpstr>LOGIC BOMB</vt:lpstr>
      <vt:lpstr>ROOTKIT</vt:lpstr>
      <vt:lpstr>Summary of Differences</vt:lpstr>
      <vt:lpstr>ZERO DAY</vt:lpstr>
      <vt:lpstr>APT - Advanced Persistent Threat</vt:lpstr>
      <vt:lpstr>The Who and the Why of Cyber Threats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Kendra Evensvold</cp:lastModifiedBy>
  <cp:revision>74</cp:revision>
  <dcterms:created xsi:type="dcterms:W3CDTF">2019-04-17T19:12:48Z</dcterms:created>
  <dcterms:modified xsi:type="dcterms:W3CDTF">2026-01-09T16:08:17Z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4048600</vt:r8>
  </property>
  <property fmtid="{D5CDD505-2E9C-101B-9397-08002B2CF9AE}" pid="4" name="MediaServiceImageTags">
    <vt:lpwstr/>
  </property>
</Properties>
</file>