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6"/>
  </p:notesMasterIdLst>
  <p:handoutMasterIdLst>
    <p:handoutMasterId r:id="rId17"/>
  </p:handoutMasterIdLst>
  <p:sldIdLst>
    <p:sldId id="268" r:id="rId5"/>
    <p:sldId id="257" r:id="rId6"/>
    <p:sldId id="262" r:id="rId7"/>
    <p:sldId id="263" r:id="rId8"/>
    <p:sldId id="264" r:id="rId9"/>
    <p:sldId id="265" r:id="rId10"/>
    <p:sldId id="260" r:id="rId11"/>
    <p:sldId id="259" r:id="rId12"/>
    <p:sldId id="267" r:id="rId13"/>
    <p:sldId id="261"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E7E70A-DD2B-0B7E-21D3-E9E16CE6A509}" name="Jonathan Bartles" initials="JB" userId="S::jonathan.bartles@cyber.org::55b54e76-03fd-4206-b455-5fb72122207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4D28"/>
    <a:srgbClr val="EC4D23"/>
    <a:srgbClr val="0D9DDB"/>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CE4BBF-AB81-45EE-89F5-5A0C3D6B3150}" v="3" dt="2025-06-30T16:09:36.3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54" autoAdjust="0"/>
    <p:restoredTop sz="61284" autoAdjust="0"/>
  </p:normalViewPr>
  <p:slideViewPr>
    <p:cSldViewPr snapToGrid="0">
      <p:cViewPr varScale="1">
        <p:scale>
          <a:sx n="47" d="100"/>
          <a:sy n="47" d="100"/>
        </p:scale>
        <p:origin x="1934" y="43"/>
      </p:cViewPr>
      <p:guideLst>
        <p:guide orient="horz" pos="2160"/>
        <p:guide pos="3840"/>
      </p:guideLst>
    </p:cSldViewPr>
  </p:slideViewPr>
  <p:outlineViewPr>
    <p:cViewPr>
      <p:scale>
        <a:sx n="33" d="100"/>
        <a:sy n="33" d="100"/>
      </p:scale>
      <p:origin x="0" y="-3324"/>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a Morgan" userId="827612fd-6323-470c-90b3-9d7d5ef6bc5c" providerId="ADAL" clId="{47AF4A40-CF4D-4C40-B38A-B02AAC3A75CB}"/>
    <pc:docChg chg="undo redo custSel addSld delSld modSld">
      <pc:chgData name="Linda Morgan" userId="827612fd-6323-470c-90b3-9d7d5ef6bc5c" providerId="ADAL" clId="{47AF4A40-CF4D-4C40-B38A-B02AAC3A75CB}" dt="2024-02-29T19:49:29.170" v="840" actId="962"/>
      <pc:docMkLst>
        <pc:docMk/>
      </pc:docMkLst>
      <pc:sldChg chg="modSp mod">
        <pc:chgData name="Linda Morgan" userId="827612fd-6323-470c-90b3-9d7d5ef6bc5c" providerId="ADAL" clId="{47AF4A40-CF4D-4C40-B38A-B02AAC3A75CB}" dt="2024-02-29T18:54:00.496" v="1" actId="207"/>
        <pc:sldMkLst>
          <pc:docMk/>
          <pc:sldMk cId="144790495" sldId="256"/>
        </pc:sldMkLst>
      </pc:sldChg>
      <pc:sldChg chg="modSp mod chgLayout">
        <pc:chgData name="Linda Morgan" userId="827612fd-6323-470c-90b3-9d7d5ef6bc5c" providerId="ADAL" clId="{47AF4A40-CF4D-4C40-B38A-B02AAC3A75CB}" dt="2024-02-29T18:54:40.247" v="9" actId="12"/>
        <pc:sldMkLst>
          <pc:docMk/>
          <pc:sldMk cId="3647785973" sldId="257"/>
        </pc:sldMkLst>
      </pc:sldChg>
      <pc:sldChg chg="modSp mod">
        <pc:chgData name="Linda Morgan" userId="827612fd-6323-470c-90b3-9d7d5ef6bc5c" providerId="ADAL" clId="{47AF4A40-CF4D-4C40-B38A-B02AAC3A75CB}" dt="2024-02-29T19:36:49.457" v="727" actId="207"/>
        <pc:sldMkLst>
          <pc:docMk/>
          <pc:sldMk cId="2575177119" sldId="258"/>
        </pc:sldMkLst>
      </pc:sldChg>
      <pc:sldChg chg="modSp mod chgLayout">
        <pc:chgData name="Linda Morgan" userId="827612fd-6323-470c-90b3-9d7d5ef6bc5c" providerId="ADAL" clId="{47AF4A40-CF4D-4C40-B38A-B02AAC3A75CB}" dt="2024-02-29T19:42:17.349" v="781" actId="207"/>
        <pc:sldMkLst>
          <pc:docMk/>
          <pc:sldMk cId="2803835872" sldId="259"/>
        </pc:sldMkLst>
      </pc:sldChg>
      <pc:sldChg chg="addSp delSp modSp mod chgLayout">
        <pc:chgData name="Linda Morgan" userId="827612fd-6323-470c-90b3-9d7d5ef6bc5c" providerId="ADAL" clId="{47AF4A40-CF4D-4C40-B38A-B02AAC3A75CB}" dt="2024-02-29T19:20:41.872" v="634" actId="478"/>
        <pc:sldMkLst>
          <pc:docMk/>
          <pc:sldMk cId="1331998443" sldId="260"/>
        </pc:sldMkLst>
      </pc:sldChg>
      <pc:sldChg chg="modSp mod chgLayout">
        <pc:chgData name="Linda Morgan" userId="827612fd-6323-470c-90b3-9d7d5ef6bc5c" providerId="ADAL" clId="{47AF4A40-CF4D-4C40-B38A-B02AAC3A75CB}" dt="2024-02-29T19:25:13.156" v="679" actId="113"/>
        <pc:sldMkLst>
          <pc:docMk/>
          <pc:sldMk cId="3714170570" sldId="261"/>
        </pc:sldMkLst>
      </pc:sldChg>
      <pc:sldChg chg="addSp delSp modSp mod">
        <pc:chgData name="Linda Morgan" userId="827612fd-6323-470c-90b3-9d7d5ef6bc5c" providerId="ADAL" clId="{47AF4A40-CF4D-4C40-B38A-B02AAC3A75CB}" dt="2024-02-29T19:49:29.170" v="840" actId="962"/>
        <pc:sldMkLst>
          <pc:docMk/>
          <pc:sldMk cId="302230341" sldId="262"/>
        </pc:sldMkLst>
      </pc:sldChg>
      <pc:sldChg chg="addSp delSp modSp mod chgLayout">
        <pc:chgData name="Linda Morgan" userId="827612fd-6323-470c-90b3-9d7d5ef6bc5c" providerId="ADAL" clId="{47AF4A40-CF4D-4C40-B38A-B02AAC3A75CB}" dt="2024-02-29T19:09:18.367" v="512" actId="1076"/>
        <pc:sldMkLst>
          <pc:docMk/>
          <pc:sldMk cId="1122078548" sldId="263"/>
        </pc:sldMkLst>
      </pc:sldChg>
      <pc:sldChg chg="modSp mod chgLayout">
        <pc:chgData name="Linda Morgan" userId="827612fd-6323-470c-90b3-9d7d5ef6bc5c" providerId="ADAL" clId="{47AF4A40-CF4D-4C40-B38A-B02AAC3A75CB}" dt="2024-02-29T19:13:13.244" v="539" actId="962"/>
        <pc:sldMkLst>
          <pc:docMk/>
          <pc:sldMk cId="328437480" sldId="264"/>
        </pc:sldMkLst>
      </pc:sldChg>
      <pc:sldChg chg="addSp delSp modSp mod chgLayout">
        <pc:chgData name="Linda Morgan" userId="827612fd-6323-470c-90b3-9d7d5ef6bc5c" providerId="ADAL" clId="{47AF4A40-CF4D-4C40-B38A-B02AAC3A75CB}" dt="2024-02-29T19:18:36.993" v="587" actId="12"/>
        <pc:sldMkLst>
          <pc:docMk/>
          <pc:sldMk cId="2385224046" sldId="265"/>
        </pc:sldMkLst>
      </pc:sldChg>
      <pc:sldChg chg="addSp delSp modSp mod modAnim chgLayout">
        <pc:chgData name="Linda Morgan" userId="827612fd-6323-470c-90b3-9d7d5ef6bc5c" providerId="ADAL" clId="{47AF4A40-CF4D-4C40-B38A-B02AAC3A75CB}" dt="2024-02-29T19:41:48.872" v="780" actId="962"/>
        <pc:sldMkLst>
          <pc:docMk/>
          <pc:sldMk cId="3438929141" sldId="266"/>
        </pc:sldMkLst>
      </pc:sldChg>
      <pc:sldChg chg="modSp mod chgLayout">
        <pc:chgData name="Linda Morgan" userId="827612fd-6323-470c-90b3-9d7d5ef6bc5c" providerId="ADAL" clId="{47AF4A40-CF4D-4C40-B38A-B02AAC3A75CB}" dt="2024-02-29T19:23:41.076" v="672" actId="20577"/>
        <pc:sldMkLst>
          <pc:docMk/>
          <pc:sldMk cId="2605313645" sldId="267"/>
        </pc:sldMkLst>
      </pc:sldChg>
      <pc:sldChg chg="addSp delSp modSp add del mod modAnim chgLayout modNotesTx">
        <pc:chgData name="Linda Morgan" userId="827612fd-6323-470c-90b3-9d7d5ef6bc5c" providerId="ADAL" clId="{47AF4A40-CF4D-4C40-B38A-B02AAC3A75CB}" dt="2024-02-29T19:48:16.036" v="835" actId="47"/>
        <pc:sldMkLst>
          <pc:docMk/>
          <pc:sldMk cId="1016667974" sldId="268"/>
        </pc:sldMkLst>
      </pc:sldChg>
    </pc:docChg>
  </pc:docChgLst>
  <pc:docChgLst>
    <pc:chgData name="Mandy Galante" userId="0be3ad11-e8a8-4900-a219-cfe386c93973" providerId="ADAL" clId="{60CA983D-CF6F-42DB-AEA8-795AE8AB53FB}"/>
    <pc:docChg chg="modSld">
      <pc:chgData name="Mandy Galante" userId="0be3ad11-e8a8-4900-a219-cfe386c93973" providerId="ADAL" clId="{60CA983D-CF6F-42DB-AEA8-795AE8AB53FB}" dt="2024-10-30T17:45:15.184" v="0" actId="6549"/>
      <pc:docMkLst>
        <pc:docMk/>
      </pc:docMkLst>
      <pc:sldChg chg="modNotesTx">
        <pc:chgData name="Mandy Galante" userId="0be3ad11-e8a8-4900-a219-cfe386c93973" providerId="ADAL" clId="{60CA983D-CF6F-42DB-AEA8-795AE8AB53FB}" dt="2024-10-30T17:45:15.184" v="0" actId="6549"/>
        <pc:sldMkLst>
          <pc:docMk/>
          <pc:sldMk cId="3433538031" sldId="268"/>
        </pc:sldMkLst>
      </pc:sldChg>
    </pc:docChg>
  </pc:docChgLst>
  <pc:docChgLst>
    <pc:chgData name="Brandon Salley" userId="c86e9a26-c973-4838-9800-6a7e51ea4a2f" providerId="ADAL" clId="{9E04833F-99A4-4047-A799-F647A96BBAA6}"/>
    <pc:docChg chg="undo custSel modSld">
      <pc:chgData name="Brandon Salley" userId="c86e9a26-c973-4838-9800-6a7e51ea4a2f" providerId="ADAL" clId="{9E04833F-99A4-4047-A799-F647A96BBAA6}" dt="2024-03-01T16:26:43.065" v="64" actId="20577"/>
      <pc:docMkLst>
        <pc:docMk/>
      </pc:docMkLst>
      <pc:sldChg chg="modSp mod">
        <pc:chgData name="Brandon Salley" userId="c86e9a26-c973-4838-9800-6a7e51ea4a2f" providerId="ADAL" clId="{9E04833F-99A4-4047-A799-F647A96BBAA6}" dt="2024-03-01T16:25:13.919" v="31" actId="33553"/>
        <pc:sldMkLst>
          <pc:docMk/>
          <pc:sldMk cId="144790495" sldId="256"/>
        </pc:sldMkLst>
      </pc:sldChg>
      <pc:sldChg chg="modNotesTx">
        <pc:chgData name="Brandon Salley" userId="c86e9a26-c973-4838-9800-6a7e51ea4a2f" providerId="ADAL" clId="{9E04833F-99A4-4047-A799-F647A96BBAA6}" dt="2024-03-01T16:17:06.355" v="0" actId="2711"/>
        <pc:sldMkLst>
          <pc:docMk/>
          <pc:sldMk cId="3647785973" sldId="257"/>
        </pc:sldMkLst>
      </pc:sldChg>
      <pc:sldChg chg="modSp mod">
        <pc:chgData name="Brandon Salley" userId="c86e9a26-c973-4838-9800-6a7e51ea4a2f" providerId="ADAL" clId="{9E04833F-99A4-4047-A799-F647A96BBAA6}" dt="2024-03-01T16:25:15.202" v="32" actId="33553"/>
        <pc:sldMkLst>
          <pc:docMk/>
          <pc:sldMk cId="2575177119" sldId="258"/>
        </pc:sldMkLst>
      </pc:sldChg>
      <pc:sldChg chg="modSp mod">
        <pc:chgData name="Brandon Salley" userId="c86e9a26-c973-4838-9800-6a7e51ea4a2f" providerId="ADAL" clId="{9E04833F-99A4-4047-A799-F647A96BBAA6}" dt="2024-03-01T16:26:43.065" v="64" actId="20577"/>
        <pc:sldMkLst>
          <pc:docMk/>
          <pc:sldMk cId="2803835872" sldId="259"/>
        </pc:sldMkLst>
      </pc:sldChg>
      <pc:sldChg chg="addSp delSp modSp mod delAnim modAnim modNotesTx">
        <pc:chgData name="Brandon Salley" userId="c86e9a26-c973-4838-9800-6a7e51ea4a2f" providerId="ADAL" clId="{9E04833F-99A4-4047-A799-F647A96BBAA6}" dt="2024-03-01T16:24:45.489" v="29" actId="962"/>
        <pc:sldMkLst>
          <pc:docMk/>
          <pc:sldMk cId="302230341" sldId="262"/>
        </pc:sldMkLst>
      </pc:sldChg>
      <pc:sldChg chg="modSp mod">
        <pc:chgData name="Brandon Salley" userId="c86e9a26-c973-4838-9800-6a7e51ea4a2f" providerId="ADAL" clId="{9E04833F-99A4-4047-A799-F647A96BBAA6}" dt="2024-03-01T16:26:24.318" v="55" actId="14100"/>
        <pc:sldMkLst>
          <pc:docMk/>
          <pc:sldMk cId="2385224046" sldId="265"/>
        </pc:sldMkLst>
      </pc:sldChg>
      <pc:sldChg chg="modSp mod">
        <pc:chgData name="Brandon Salley" userId="c86e9a26-c973-4838-9800-6a7e51ea4a2f" providerId="ADAL" clId="{9E04833F-99A4-4047-A799-F647A96BBAA6}" dt="2024-03-01T16:25:09.917" v="30" actId="13238"/>
        <pc:sldMkLst>
          <pc:docMk/>
          <pc:sldMk cId="3438929141" sldId="266"/>
        </pc:sldMkLst>
      </pc:sldChg>
      <pc:sldChg chg="modSp mod">
        <pc:chgData name="Brandon Salley" userId="c86e9a26-c973-4838-9800-6a7e51ea4a2f" providerId="ADAL" clId="{9E04833F-99A4-4047-A799-F647A96BBAA6}" dt="2024-03-01T16:26:33.887" v="63" actId="20577"/>
        <pc:sldMkLst>
          <pc:docMk/>
          <pc:sldMk cId="2605313645" sldId="267"/>
        </pc:sldMkLst>
      </pc:sldChg>
    </pc:docChg>
  </pc:docChgLst>
  <pc:docChgLst>
    <pc:chgData name="Jonathan Bartles" userId="S::jonathan.bartles@cyber.org::55b54e76-03fd-4206-b455-5fb72122207f" providerId="AD" clId="Web-{D1CDEE49-04A4-CF7E-9810-7F1A48686DE3}"/>
    <pc:docChg chg="addSld delSld modSld addMainMaster">
      <pc:chgData name="Jonathan Bartles" userId="S::jonathan.bartles@cyber.org::55b54e76-03fd-4206-b455-5fb72122207f" providerId="AD" clId="Web-{D1CDEE49-04A4-CF7E-9810-7F1A48686DE3}" dt="2024-10-04T19:03:59.388" v="5"/>
      <pc:docMkLst>
        <pc:docMk/>
      </pc:docMkLst>
      <pc:sldChg chg="del">
        <pc:chgData name="Jonathan Bartles" userId="S::jonathan.bartles@cyber.org::55b54e76-03fd-4206-b455-5fb72122207f" providerId="AD" clId="Web-{D1CDEE49-04A4-CF7E-9810-7F1A48686DE3}" dt="2024-10-04T19:00:09.146" v="3"/>
        <pc:sldMkLst>
          <pc:docMk/>
          <pc:sldMk cId="144790495" sldId="256"/>
        </pc:sldMkLst>
      </pc:sldChg>
      <pc:sldChg chg="addSp delSp modSp mod modClrScheme chgLayout">
        <pc:chgData name="Jonathan Bartles" userId="S::jonathan.bartles@cyber.org::55b54e76-03fd-4206-b455-5fb72122207f" providerId="AD" clId="Web-{D1CDEE49-04A4-CF7E-9810-7F1A48686DE3}" dt="2024-10-04T19:03:59.388" v="5"/>
        <pc:sldMkLst>
          <pc:docMk/>
          <pc:sldMk cId="2575177119" sldId="258"/>
        </pc:sldMkLst>
      </pc:sldChg>
      <pc:sldChg chg="modSp add">
        <pc:chgData name="Jonathan Bartles" userId="S::jonathan.bartles@cyber.org::55b54e76-03fd-4206-b455-5fb72122207f" providerId="AD" clId="Web-{D1CDEE49-04A4-CF7E-9810-7F1A48686DE3}" dt="2024-10-04T19:00:06.584" v="2" actId="20577"/>
        <pc:sldMkLst>
          <pc:docMk/>
          <pc:sldMk cId="3433538031" sldId="268"/>
        </pc:sldMkLst>
      </pc:sldChg>
      <pc:sldMasterChg chg="add addSldLayout">
        <pc:chgData name="Jonathan Bartles" userId="S::jonathan.bartles@cyber.org::55b54e76-03fd-4206-b455-5fb72122207f" providerId="AD" clId="Web-{D1CDEE49-04A4-CF7E-9810-7F1A48686DE3}" dt="2024-10-04T18:59:56.287" v="0"/>
        <pc:sldMasterMkLst>
          <pc:docMk/>
          <pc:sldMasterMk cId="2203765053" sldId="2147483700"/>
        </pc:sldMasterMkLst>
        <pc:sldLayoutChg chg="add">
          <pc:chgData name="Jonathan Bartles" userId="S::jonathan.bartles@cyber.org::55b54e76-03fd-4206-b455-5fb72122207f" providerId="AD" clId="Web-{D1CDEE49-04A4-CF7E-9810-7F1A48686DE3}" dt="2024-10-04T18:59:56.287" v="0"/>
          <pc:sldLayoutMkLst>
            <pc:docMk/>
            <pc:sldMasterMk cId="2729384385" sldId="2147483713"/>
            <pc:sldLayoutMk cId="3604322381" sldId="2147483685"/>
          </pc:sldLayoutMkLst>
        </pc:sldLayoutChg>
        <pc:sldLayoutChg chg="add">
          <pc:chgData name="Jonathan Bartles" userId="S::jonathan.bartles@cyber.org::55b54e76-03fd-4206-b455-5fb72122207f" providerId="AD" clId="Web-{D1CDEE49-04A4-CF7E-9810-7F1A48686DE3}" dt="2024-10-04T18:59:56.287" v="0"/>
          <pc:sldLayoutMkLst>
            <pc:docMk/>
            <pc:sldMasterMk cId="2729384385" sldId="2147483713"/>
            <pc:sldLayoutMk cId="2002376664" sldId="2147483686"/>
          </pc:sldLayoutMkLst>
        </pc:sldLayoutChg>
        <pc:sldLayoutChg chg="add">
          <pc:chgData name="Jonathan Bartles" userId="S::jonathan.bartles@cyber.org::55b54e76-03fd-4206-b455-5fb72122207f" providerId="AD" clId="Web-{D1CDEE49-04A4-CF7E-9810-7F1A48686DE3}" dt="2024-10-04T18:59:56.287" v="0"/>
          <pc:sldLayoutMkLst>
            <pc:docMk/>
            <pc:sldMasterMk cId="2729384385" sldId="2147483713"/>
            <pc:sldLayoutMk cId="1176453627" sldId="2147483699"/>
          </pc:sldLayoutMkLst>
        </pc:sldLayoutChg>
        <pc:sldLayoutChg chg="add">
          <pc:chgData name="Jonathan Bartles" userId="S::jonathan.bartles@cyber.org::55b54e76-03fd-4206-b455-5fb72122207f" providerId="AD" clId="Web-{D1CDEE49-04A4-CF7E-9810-7F1A48686DE3}" dt="2024-10-04T18:59:56.287" v="0"/>
          <pc:sldLayoutMkLst>
            <pc:docMk/>
            <pc:sldMasterMk cId="2203765053" sldId="2147483700"/>
            <pc:sldLayoutMk cId="477961201" sldId="2147483701"/>
          </pc:sldLayoutMkLst>
        </pc:sldLayoutChg>
        <pc:sldLayoutChg chg="add">
          <pc:chgData name="Jonathan Bartles" userId="S::jonathan.bartles@cyber.org::55b54e76-03fd-4206-b455-5fb72122207f" providerId="AD" clId="Web-{D1CDEE49-04A4-CF7E-9810-7F1A48686DE3}" dt="2024-10-04T18:59:56.287" v="0"/>
          <pc:sldLayoutMkLst>
            <pc:docMk/>
            <pc:sldMasterMk cId="2203765053" sldId="2147483700"/>
            <pc:sldLayoutMk cId="2277099794" sldId="2147483702"/>
          </pc:sldLayoutMkLst>
        </pc:sldLayoutChg>
        <pc:sldLayoutChg chg="add">
          <pc:chgData name="Jonathan Bartles" userId="S::jonathan.bartles@cyber.org::55b54e76-03fd-4206-b455-5fb72122207f" providerId="AD" clId="Web-{D1CDEE49-04A4-CF7E-9810-7F1A48686DE3}" dt="2024-10-04T18:59:56.287" v="0"/>
          <pc:sldLayoutMkLst>
            <pc:docMk/>
            <pc:sldMasterMk cId="2203765053" sldId="2147483700"/>
            <pc:sldLayoutMk cId="3514498716" sldId="2147483703"/>
          </pc:sldLayoutMkLst>
        </pc:sldLayoutChg>
        <pc:sldLayoutChg chg="add">
          <pc:chgData name="Jonathan Bartles" userId="S::jonathan.bartles@cyber.org::55b54e76-03fd-4206-b455-5fb72122207f" providerId="AD" clId="Web-{D1CDEE49-04A4-CF7E-9810-7F1A48686DE3}" dt="2024-10-04T18:59:56.287" v="0"/>
          <pc:sldLayoutMkLst>
            <pc:docMk/>
            <pc:sldMasterMk cId="2203765053" sldId="2147483700"/>
            <pc:sldLayoutMk cId="200329630" sldId="2147483704"/>
          </pc:sldLayoutMkLst>
        </pc:sldLayoutChg>
        <pc:sldLayoutChg chg="add">
          <pc:chgData name="Jonathan Bartles" userId="S::jonathan.bartles@cyber.org::55b54e76-03fd-4206-b455-5fb72122207f" providerId="AD" clId="Web-{D1CDEE49-04A4-CF7E-9810-7F1A48686DE3}" dt="2024-10-04T18:59:56.287" v="0"/>
          <pc:sldLayoutMkLst>
            <pc:docMk/>
            <pc:sldMasterMk cId="2729384385" sldId="2147483713"/>
            <pc:sldLayoutMk cId="1763920854" sldId="2147483705"/>
          </pc:sldLayoutMkLst>
        </pc:sldLayoutChg>
        <pc:sldLayoutChg chg="add">
          <pc:chgData name="Jonathan Bartles" userId="S::jonathan.bartles@cyber.org::55b54e76-03fd-4206-b455-5fb72122207f" providerId="AD" clId="Web-{D1CDEE49-04A4-CF7E-9810-7F1A48686DE3}" dt="2024-10-04T18:59:56.287" v="0"/>
          <pc:sldLayoutMkLst>
            <pc:docMk/>
            <pc:sldMasterMk cId="2203765053" sldId="2147483700"/>
            <pc:sldLayoutMk cId="4216988659" sldId="2147483706"/>
          </pc:sldLayoutMkLst>
        </pc:sldLayoutChg>
        <pc:sldLayoutChg chg="add">
          <pc:chgData name="Jonathan Bartles" userId="S::jonathan.bartles@cyber.org::55b54e76-03fd-4206-b455-5fb72122207f" providerId="AD" clId="Web-{D1CDEE49-04A4-CF7E-9810-7F1A48686DE3}" dt="2024-10-04T18:59:56.287" v="0"/>
          <pc:sldLayoutMkLst>
            <pc:docMk/>
            <pc:sldMasterMk cId="2203765053" sldId="2147483700"/>
            <pc:sldLayoutMk cId="2192033621" sldId="2147483707"/>
          </pc:sldLayoutMkLst>
        </pc:sldLayoutChg>
        <pc:sldLayoutChg chg="add">
          <pc:chgData name="Jonathan Bartles" userId="S::jonathan.bartles@cyber.org::55b54e76-03fd-4206-b455-5fb72122207f" providerId="AD" clId="Web-{D1CDEE49-04A4-CF7E-9810-7F1A48686DE3}" dt="2024-10-04T18:59:56.287" v="0"/>
          <pc:sldLayoutMkLst>
            <pc:docMk/>
            <pc:sldMasterMk cId="2203765053" sldId="2147483700"/>
            <pc:sldLayoutMk cId="72612460" sldId="2147483708"/>
          </pc:sldLayoutMkLst>
        </pc:sldLayoutChg>
        <pc:sldLayoutChg chg="add">
          <pc:chgData name="Jonathan Bartles" userId="S::jonathan.bartles@cyber.org::55b54e76-03fd-4206-b455-5fb72122207f" providerId="AD" clId="Web-{D1CDEE49-04A4-CF7E-9810-7F1A48686DE3}" dt="2024-10-04T18:59:56.287" v="0"/>
          <pc:sldLayoutMkLst>
            <pc:docMk/>
            <pc:sldMasterMk cId="2203765053" sldId="2147483700"/>
            <pc:sldLayoutMk cId="83674251" sldId="2147483709"/>
          </pc:sldLayoutMkLst>
        </pc:sldLayoutChg>
        <pc:sldLayoutChg chg="add">
          <pc:chgData name="Jonathan Bartles" userId="S::jonathan.bartles@cyber.org::55b54e76-03fd-4206-b455-5fb72122207f" providerId="AD" clId="Web-{D1CDEE49-04A4-CF7E-9810-7F1A48686DE3}" dt="2024-10-04T18:59:56.287" v="0"/>
          <pc:sldLayoutMkLst>
            <pc:docMk/>
            <pc:sldMasterMk cId="2203765053" sldId="2147483700"/>
            <pc:sldLayoutMk cId="3325059302" sldId="2147483710"/>
          </pc:sldLayoutMkLst>
        </pc:sldLayoutChg>
        <pc:sldLayoutChg chg="add">
          <pc:chgData name="Jonathan Bartles" userId="S::jonathan.bartles@cyber.org::55b54e76-03fd-4206-b455-5fb72122207f" providerId="AD" clId="Web-{D1CDEE49-04A4-CF7E-9810-7F1A48686DE3}" dt="2024-10-04T18:59:56.287" v="0"/>
          <pc:sldLayoutMkLst>
            <pc:docMk/>
            <pc:sldMasterMk cId="2203765053" sldId="2147483700"/>
            <pc:sldLayoutMk cId="352522658" sldId="2147483711"/>
          </pc:sldLayoutMkLst>
        </pc:sldLayoutChg>
        <pc:sldLayoutChg chg="add">
          <pc:chgData name="Jonathan Bartles" userId="S::jonathan.bartles@cyber.org::55b54e76-03fd-4206-b455-5fb72122207f" providerId="AD" clId="Web-{D1CDEE49-04A4-CF7E-9810-7F1A48686DE3}" dt="2024-10-04T18:59:56.287" v="0"/>
          <pc:sldLayoutMkLst>
            <pc:docMk/>
            <pc:sldMasterMk cId="2729384385" sldId="2147483713"/>
            <pc:sldLayoutMk cId="1176453627" sldId="2147483712"/>
          </pc:sldLayoutMkLst>
        </pc:sldLayoutChg>
      </pc:sldMasterChg>
    </pc:docChg>
  </pc:docChgLst>
  <pc:docChgLst>
    <pc:chgData name="Anthony Quiroz" userId="9e9aa577-8df6-4e09-b12e-b3e1ba5147c4" providerId="ADAL" clId="{DFCE4BBF-AB81-45EE-89F5-5A0C3D6B3150}"/>
    <pc:docChg chg="modSld modMainMaster">
      <pc:chgData name="Anthony Quiroz" userId="9e9aa577-8df6-4e09-b12e-b3e1ba5147c4" providerId="ADAL" clId="{DFCE4BBF-AB81-45EE-89F5-5A0C3D6B3150}" dt="2025-06-30T16:09:36.337" v="2"/>
      <pc:docMkLst>
        <pc:docMk/>
      </pc:docMkLst>
      <pc:sldChg chg="modSp">
        <pc:chgData name="Anthony Quiroz" userId="9e9aa577-8df6-4e09-b12e-b3e1ba5147c4" providerId="ADAL" clId="{DFCE4BBF-AB81-45EE-89F5-5A0C3D6B3150}" dt="2025-06-30T16:09:36.337" v="2"/>
        <pc:sldMkLst>
          <pc:docMk/>
          <pc:sldMk cId="3647785973" sldId="257"/>
        </pc:sldMkLst>
        <pc:spChg chg="mod">
          <ac:chgData name="Anthony Quiroz" userId="9e9aa577-8df6-4e09-b12e-b3e1ba5147c4" providerId="ADAL" clId="{DFCE4BBF-AB81-45EE-89F5-5A0C3D6B3150}" dt="2025-06-30T16:09:36.337" v="2"/>
          <ac:spMkLst>
            <pc:docMk/>
            <pc:sldMk cId="3647785973" sldId="257"/>
            <ac:spMk id="8" creationId="{A7DE090F-A27C-FDCD-A2DB-91EF829AAA7D}"/>
          </ac:spMkLst>
        </pc:spChg>
        <pc:spChg chg="mod">
          <ac:chgData name="Anthony Quiroz" userId="9e9aa577-8df6-4e09-b12e-b3e1ba5147c4" providerId="ADAL" clId="{DFCE4BBF-AB81-45EE-89F5-5A0C3D6B3150}" dt="2025-06-30T16:09:36.337" v="2"/>
          <ac:spMkLst>
            <pc:docMk/>
            <pc:sldMk cId="3647785973" sldId="257"/>
            <ac:spMk id="9" creationId="{9384F443-C451-8ED0-8D54-6514CE0139D3}"/>
          </ac:spMkLst>
        </pc:spChg>
      </pc:sldChg>
      <pc:sldChg chg="modSp">
        <pc:chgData name="Anthony Quiroz" userId="9e9aa577-8df6-4e09-b12e-b3e1ba5147c4" providerId="ADAL" clId="{DFCE4BBF-AB81-45EE-89F5-5A0C3D6B3150}" dt="2025-06-30T16:09:36.337" v="2"/>
        <pc:sldMkLst>
          <pc:docMk/>
          <pc:sldMk cId="2803835872" sldId="259"/>
        </pc:sldMkLst>
        <pc:spChg chg="mod">
          <ac:chgData name="Anthony Quiroz" userId="9e9aa577-8df6-4e09-b12e-b3e1ba5147c4" providerId="ADAL" clId="{DFCE4BBF-AB81-45EE-89F5-5A0C3D6B3150}" dt="2025-06-30T16:09:36.337" v="2"/>
          <ac:spMkLst>
            <pc:docMk/>
            <pc:sldMk cId="2803835872" sldId="259"/>
            <ac:spMk id="2" creationId="{26DE312C-ACD4-F9D3-DD71-D410DA4C8D7F}"/>
          </ac:spMkLst>
        </pc:spChg>
        <pc:spChg chg="mod">
          <ac:chgData name="Anthony Quiroz" userId="9e9aa577-8df6-4e09-b12e-b3e1ba5147c4" providerId="ADAL" clId="{DFCE4BBF-AB81-45EE-89F5-5A0C3D6B3150}" dt="2025-06-30T16:09:36.337" v="2"/>
          <ac:spMkLst>
            <pc:docMk/>
            <pc:sldMk cId="2803835872" sldId="259"/>
            <ac:spMk id="3" creationId="{9B7C9A1A-859A-F694-ED13-5CBE1882D2AE}"/>
          </ac:spMkLst>
        </pc:spChg>
      </pc:sldChg>
      <pc:sldChg chg="modSp">
        <pc:chgData name="Anthony Quiroz" userId="9e9aa577-8df6-4e09-b12e-b3e1ba5147c4" providerId="ADAL" clId="{DFCE4BBF-AB81-45EE-89F5-5A0C3D6B3150}" dt="2025-06-30T16:09:36.337" v="2"/>
        <pc:sldMkLst>
          <pc:docMk/>
          <pc:sldMk cId="1331998443" sldId="260"/>
        </pc:sldMkLst>
        <pc:spChg chg="mod">
          <ac:chgData name="Anthony Quiroz" userId="9e9aa577-8df6-4e09-b12e-b3e1ba5147c4" providerId="ADAL" clId="{DFCE4BBF-AB81-45EE-89F5-5A0C3D6B3150}" dt="2025-06-30T16:09:36.337" v="2"/>
          <ac:spMkLst>
            <pc:docMk/>
            <pc:sldMk cId="1331998443" sldId="260"/>
            <ac:spMk id="2" creationId="{21D172AE-888D-A180-31BE-B01FBCED00C0}"/>
          </ac:spMkLst>
        </pc:spChg>
        <pc:spChg chg="mod">
          <ac:chgData name="Anthony Quiroz" userId="9e9aa577-8df6-4e09-b12e-b3e1ba5147c4" providerId="ADAL" clId="{DFCE4BBF-AB81-45EE-89F5-5A0C3D6B3150}" dt="2025-06-30T16:09:36.337" v="2"/>
          <ac:spMkLst>
            <pc:docMk/>
            <pc:sldMk cId="1331998443" sldId="260"/>
            <ac:spMk id="5" creationId="{13A98905-B608-F167-DBC9-62E0D73D92CD}"/>
          </ac:spMkLst>
        </pc:spChg>
      </pc:sldChg>
      <pc:sldChg chg="modSp">
        <pc:chgData name="Anthony Quiroz" userId="9e9aa577-8df6-4e09-b12e-b3e1ba5147c4" providerId="ADAL" clId="{DFCE4BBF-AB81-45EE-89F5-5A0C3D6B3150}" dt="2025-06-30T16:09:36.337" v="2"/>
        <pc:sldMkLst>
          <pc:docMk/>
          <pc:sldMk cId="3714170570" sldId="261"/>
        </pc:sldMkLst>
        <pc:spChg chg="mod">
          <ac:chgData name="Anthony Quiroz" userId="9e9aa577-8df6-4e09-b12e-b3e1ba5147c4" providerId="ADAL" clId="{DFCE4BBF-AB81-45EE-89F5-5A0C3D6B3150}" dt="2025-06-30T16:09:36.337" v="2"/>
          <ac:spMkLst>
            <pc:docMk/>
            <pc:sldMk cId="3714170570" sldId="261"/>
            <ac:spMk id="2" creationId="{007CB092-F301-AE9E-6146-AA2FC5F26C6F}"/>
          </ac:spMkLst>
        </pc:spChg>
      </pc:sldChg>
      <pc:sldChg chg="modSp">
        <pc:chgData name="Anthony Quiroz" userId="9e9aa577-8df6-4e09-b12e-b3e1ba5147c4" providerId="ADAL" clId="{DFCE4BBF-AB81-45EE-89F5-5A0C3D6B3150}" dt="2025-06-30T16:09:36.337" v="2"/>
        <pc:sldMkLst>
          <pc:docMk/>
          <pc:sldMk cId="302230341" sldId="262"/>
        </pc:sldMkLst>
        <pc:spChg chg="mod">
          <ac:chgData name="Anthony Quiroz" userId="9e9aa577-8df6-4e09-b12e-b3e1ba5147c4" providerId="ADAL" clId="{DFCE4BBF-AB81-45EE-89F5-5A0C3D6B3150}" dt="2025-06-30T16:09:36.337" v="2"/>
          <ac:spMkLst>
            <pc:docMk/>
            <pc:sldMk cId="302230341" sldId="262"/>
            <ac:spMk id="22" creationId="{85B492D3-CE25-28B2-F8D1-5F48918420EC}"/>
          </ac:spMkLst>
        </pc:spChg>
      </pc:sldChg>
      <pc:sldChg chg="modSp">
        <pc:chgData name="Anthony Quiroz" userId="9e9aa577-8df6-4e09-b12e-b3e1ba5147c4" providerId="ADAL" clId="{DFCE4BBF-AB81-45EE-89F5-5A0C3D6B3150}" dt="2025-06-30T16:09:36.337" v="2"/>
        <pc:sldMkLst>
          <pc:docMk/>
          <pc:sldMk cId="1122078548" sldId="263"/>
        </pc:sldMkLst>
        <pc:spChg chg="mod">
          <ac:chgData name="Anthony Quiroz" userId="9e9aa577-8df6-4e09-b12e-b3e1ba5147c4" providerId="ADAL" clId="{DFCE4BBF-AB81-45EE-89F5-5A0C3D6B3150}" dt="2025-06-30T16:09:36.337" v="2"/>
          <ac:spMkLst>
            <pc:docMk/>
            <pc:sldMk cId="1122078548" sldId="263"/>
            <ac:spMk id="6" creationId="{3F1C0978-4D90-9830-0851-334404125ABB}"/>
          </ac:spMkLst>
        </pc:spChg>
      </pc:sldChg>
      <pc:sldChg chg="modSp">
        <pc:chgData name="Anthony Quiroz" userId="9e9aa577-8df6-4e09-b12e-b3e1ba5147c4" providerId="ADAL" clId="{DFCE4BBF-AB81-45EE-89F5-5A0C3D6B3150}" dt="2025-06-30T16:09:36.337" v="2"/>
        <pc:sldMkLst>
          <pc:docMk/>
          <pc:sldMk cId="328437480" sldId="264"/>
        </pc:sldMkLst>
        <pc:spChg chg="mod">
          <ac:chgData name="Anthony Quiroz" userId="9e9aa577-8df6-4e09-b12e-b3e1ba5147c4" providerId="ADAL" clId="{DFCE4BBF-AB81-45EE-89F5-5A0C3D6B3150}" dt="2025-06-30T16:09:36.337" v="2"/>
          <ac:spMkLst>
            <pc:docMk/>
            <pc:sldMk cId="328437480" sldId="264"/>
            <ac:spMk id="2" creationId="{6E7FEF15-96F0-51FA-B410-7489B307D352}"/>
          </ac:spMkLst>
        </pc:spChg>
        <pc:spChg chg="mod">
          <ac:chgData name="Anthony Quiroz" userId="9e9aa577-8df6-4e09-b12e-b3e1ba5147c4" providerId="ADAL" clId="{DFCE4BBF-AB81-45EE-89F5-5A0C3D6B3150}" dt="2025-06-30T16:09:36.337" v="2"/>
          <ac:spMkLst>
            <pc:docMk/>
            <pc:sldMk cId="328437480" sldId="264"/>
            <ac:spMk id="3" creationId="{1652DFCE-9A67-BDD9-A6F6-55190856F115}"/>
          </ac:spMkLst>
        </pc:spChg>
      </pc:sldChg>
      <pc:sldChg chg="modSp">
        <pc:chgData name="Anthony Quiroz" userId="9e9aa577-8df6-4e09-b12e-b3e1ba5147c4" providerId="ADAL" clId="{DFCE4BBF-AB81-45EE-89F5-5A0C3D6B3150}" dt="2025-06-30T16:09:36.337" v="2"/>
        <pc:sldMkLst>
          <pc:docMk/>
          <pc:sldMk cId="3438929141" sldId="266"/>
        </pc:sldMkLst>
        <pc:spChg chg="mod">
          <ac:chgData name="Anthony Quiroz" userId="9e9aa577-8df6-4e09-b12e-b3e1ba5147c4" providerId="ADAL" clId="{DFCE4BBF-AB81-45EE-89F5-5A0C3D6B3150}" dt="2025-06-30T16:09:36.337" v="2"/>
          <ac:spMkLst>
            <pc:docMk/>
            <pc:sldMk cId="3438929141" sldId="266"/>
            <ac:spMk id="474" creationId="{4821A355-9B8E-42FF-D61E-7919B77E47E7}"/>
          </ac:spMkLst>
        </pc:spChg>
      </pc:sldChg>
      <pc:sldChg chg="modSp">
        <pc:chgData name="Anthony Quiroz" userId="9e9aa577-8df6-4e09-b12e-b3e1ba5147c4" providerId="ADAL" clId="{DFCE4BBF-AB81-45EE-89F5-5A0C3D6B3150}" dt="2025-06-30T16:09:36.337" v="2"/>
        <pc:sldMkLst>
          <pc:docMk/>
          <pc:sldMk cId="2605313645" sldId="267"/>
        </pc:sldMkLst>
        <pc:spChg chg="mod">
          <ac:chgData name="Anthony Quiroz" userId="9e9aa577-8df6-4e09-b12e-b3e1ba5147c4" providerId="ADAL" clId="{DFCE4BBF-AB81-45EE-89F5-5A0C3D6B3150}" dt="2025-06-30T16:09:36.337" v="2"/>
          <ac:spMkLst>
            <pc:docMk/>
            <pc:sldMk cId="2605313645" sldId="267"/>
            <ac:spMk id="2" creationId="{D714B46B-38DF-A04C-F6BD-E3B619CEF07C}"/>
          </ac:spMkLst>
        </pc:spChg>
        <pc:spChg chg="mod">
          <ac:chgData name="Anthony Quiroz" userId="9e9aa577-8df6-4e09-b12e-b3e1ba5147c4" providerId="ADAL" clId="{DFCE4BBF-AB81-45EE-89F5-5A0C3D6B3150}" dt="2025-06-30T16:09:36.337" v="2"/>
          <ac:spMkLst>
            <pc:docMk/>
            <pc:sldMk cId="2605313645" sldId="267"/>
            <ac:spMk id="3" creationId="{A01BF3A6-A001-E27B-5CFA-C56B6C56C5FD}"/>
          </ac:spMkLst>
        </pc:spChg>
      </pc:sldChg>
      <pc:sldChg chg="modSp">
        <pc:chgData name="Anthony Quiroz" userId="9e9aa577-8df6-4e09-b12e-b3e1ba5147c4" providerId="ADAL" clId="{DFCE4BBF-AB81-45EE-89F5-5A0C3D6B3150}" dt="2025-06-30T16:09:31.206" v="0"/>
        <pc:sldMkLst>
          <pc:docMk/>
          <pc:sldMk cId="3433538031" sldId="268"/>
        </pc:sldMkLst>
        <pc:spChg chg="mod">
          <ac:chgData name="Anthony Quiroz" userId="9e9aa577-8df6-4e09-b12e-b3e1ba5147c4" providerId="ADAL" clId="{DFCE4BBF-AB81-45EE-89F5-5A0C3D6B3150}" dt="2025-06-30T16:09:31.206" v="0"/>
          <ac:spMkLst>
            <pc:docMk/>
            <pc:sldMk cId="3433538031" sldId="268"/>
            <ac:spMk id="3" creationId="{F4A6D140-4644-4B37-85F9-0A899169D41F}"/>
          </ac:spMkLst>
        </pc:spChg>
      </pc:sldChg>
      <pc:sldMasterChg chg="addSp modSldLayout">
        <pc:chgData name="Anthony Quiroz" userId="9e9aa577-8df6-4e09-b12e-b3e1ba5147c4" providerId="ADAL" clId="{DFCE4BBF-AB81-45EE-89F5-5A0C3D6B3150}" dt="2025-06-30T16:09:31.206" v="0"/>
        <pc:sldMasterMkLst>
          <pc:docMk/>
          <pc:sldMasterMk cId="2729384385" sldId="2147483713"/>
        </pc:sldMasterMkLst>
        <pc:picChg chg="add">
          <ac:chgData name="Anthony Quiroz" userId="9e9aa577-8df6-4e09-b12e-b3e1ba5147c4" providerId="ADAL" clId="{DFCE4BBF-AB81-45EE-89F5-5A0C3D6B3150}" dt="2025-06-30T16:09:31.206" v="0"/>
          <ac:picMkLst>
            <pc:docMk/>
            <pc:sldMasterMk cId="2729384385" sldId="2147483713"/>
            <ac:picMk id="7" creationId="{CF2C37D0-265D-BB03-CA32-2A8ED00BEF9A}"/>
          </ac:picMkLst>
        </pc:picChg>
        <pc:picChg chg="add">
          <ac:chgData name="Anthony Quiroz" userId="9e9aa577-8df6-4e09-b12e-b3e1ba5147c4" providerId="ADAL" clId="{DFCE4BBF-AB81-45EE-89F5-5A0C3D6B3150}" dt="2025-06-30T16:09:31.206" v="0"/>
          <ac:picMkLst>
            <pc:docMk/>
            <pc:sldMasterMk cId="2729384385" sldId="2147483713"/>
            <ac:picMk id="9" creationId="{9649A889-9CD0-8A64-6B8D-934801E9284C}"/>
          </ac:picMkLst>
        </pc:picChg>
        <pc:picChg chg="add">
          <ac:chgData name="Anthony Quiroz" userId="9e9aa577-8df6-4e09-b12e-b3e1ba5147c4" providerId="ADAL" clId="{DFCE4BBF-AB81-45EE-89F5-5A0C3D6B3150}" dt="2025-06-30T16:09:31.206" v="0"/>
          <ac:picMkLst>
            <pc:docMk/>
            <pc:sldMasterMk cId="2729384385" sldId="2147483713"/>
            <ac:picMk id="11" creationId="{352E00DF-8D2B-6E3A-D68D-98A791A1810B}"/>
          </ac:picMkLst>
        </pc:picChg>
        <pc:sldLayoutChg chg="addSp">
          <pc:chgData name="Anthony Quiroz" userId="9e9aa577-8df6-4e09-b12e-b3e1ba5147c4" providerId="ADAL" clId="{DFCE4BBF-AB81-45EE-89F5-5A0C3D6B3150}" dt="2025-06-30T16:09:31.206" v="0"/>
          <pc:sldLayoutMkLst>
            <pc:docMk/>
            <pc:sldMasterMk cId="2729384385" sldId="2147483713"/>
            <pc:sldLayoutMk cId="3954844833" sldId="2147483725"/>
          </pc:sldLayoutMkLst>
          <pc:spChg chg="add">
            <ac:chgData name="Anthony Quiroz" userId="9e9aa577-8df6-4e09-b12e-b3e1ba5147c4" providerId="ADAL" clId="{DFCE4BBF-AB81-45EE-89F5-5A0C3D6B3150}" dt="2025-06-30T16:09:31.206" v="0"/>
            <ac:spMkLst>
              <pc:docMk/>
              <pc:sldMasterMk cId="2729384385" sldId="2147483713"/>
              <pc:sldLayoutMk cId="3954844833" sldId="2147483725"/>
              <ac:spMk id="4" creationId="{9E1FB190-7464-DA50-AA77-C2ACB7913BA8}"/>
            </ac:spMkLst>
          </pc:spChg>
          <pc:picChg chg="add">
            <ac:chgData name="Anthony Quiroz" userId="9e9aa577-8df6-4e09-b12e-b3e1ba5147c4" providerId="ADAL" clId="{DFCE4BBF-AB81-45EE-89F5-5A0C3D6B3150}" dt="2025-06-30T16:09:31.206" v="0"/>
            <ac:picMkLst>
              <pc:docMk/>
              <pc:sldMasterMk cId="2729384385" sldId="2147483713"/>
              <pc:sldLayoutMk cId="3954844833" sldId="2147483725"/>
              <ac:picMk id="2" creationId="{C04A461B-99F9-2961-D22E-3B824C3EE8D4}"/>
            </ac:picMkLst>
          </pc:picChg>
          <pc:picChg chg="add">
            <ac:chgData name="Anthony Quiroz" userId="9e9aa577-8df6-4e09-b12e-b3e1ba5147c4" providerId="ADAL" clId="{DFCE4BBF-AB81-45EE-89F5-5A0C3D6B3150}" dt="2025-06-30T16:09:31.206" v="0"/>
            <ac:picMkLst>
              <pc:docMk/>
              <pc:sldMasterMk cId="2729384385" sldId="2147483713"/>
              <pc:sldLayoutMk cId="3954844833" sldId="2147483725"/>
              <ac:picMk id="5" creationId="{CF8C8966-A096-C892-B25C-D45E3483266A}"/>
            </ac:picMkLst>
          </pc:picChg>
          <pc:picChg chg="add">
            <ac:chgData name="Anthony Quiroz" userId="9e9aa577-8df6-4e09-b12e-b3e1ba5147c4" providerId="ADAL" clId="{DFCE4BBF-AB81-45EE-89F5-5A0C3D6B3150}" dt="2025-06-30T16:09:31.206" v="0"/>
            <ac:picMkLst>
              <pc:docMk/>
              <pc:sldMasterMk cId="2729384385" sldId="2147483713"/>
              <pc:sldLayoutMk cId="3954844833" sldId="2147483725"/>
              <ac:picMk id="7" creationId="{B43E77B6-D5D5-E263-E5AA-BF0FB5834E70}"/>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4CACDF-390F-43BE-A7B0-8EB2ED18770D}" type="datetimeFigureOut">
              <a:rPr lang="en-US" smtClean="0"/>
              <a:t>3/6/2026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258310-AC33-46E4-81F1-08D666D0F563}" type="slidenum">
              <a:rPr lang="en-US" smtClean="0"/>
              <a:t>‹#›</a:t>
            </a:fld>
            <a:endParaRPr lang="en-US"/>
          </a:p>
        </p:txBody>
      </p:sp>
    </p:spTree>
    <p:extLst>
      <p:ext uri="{BB962C8B-B14F-4D97-AF65-F5344CB8AC3E}">
        <p14:creationId xmlns:p14="http://schemas.microsoft.com/office/powerpoint/2010/main" val="12166607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1B8BEA-CB26-4A19-9B7A-23C02BD23801}"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41B0B9-DAF5-46F9-9463-94F7BFA26954}" type="slidenum">
              <a:rPr lang="en-US" smtClean="0"/>
              <a:t>‹#›</a:t>
            </a:fld>
            <a:endParaRPr lang="en-US"/>
          </a:p>
        </p:txBody>
      </p:sp>
    </p:spTree>
    <p:extLst>
      <p:ext uri="{BB962C8B-B14F-4D97-AF65-F5344CB8AC3E}">
        <p14:creationId xmlns:p14="http://schemas.microsoft.com/office/powerpoint/2010/main" val="188102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1</a:t>
            </a:fld>
            <a:endParaRPr lang="en-US"/>
          </a:p>
        </p:txBody>
      </p:sp>
    </p:spTree>
    <p:extLst>
      <p:ext uri="{BB962C8B-B14F-4D97-AF65-F5344CB8AC3E}">
        <p14:creationId xmlns:p14="http://schemas.microsoft.com/office/powerpoint/2010/main" val="2748694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Address Resolution Protocol is a foundation of network communications. It is exactly like someone yelling in a room, so if a network</a:t>
            </a:r>
            <a:r>
              <a:rPr lang="en-US" baseline="0" dirty="0"/>
              <a:t> has a lot of ARP broadcasts going out then that network is probably going slow.</a:t>
            </a:r>
            <a:r>
              <a:rPr lang="en-US" dirty="0"/>
              <a:t> </a:t>
            </a:r>
            <a:r>
              <a:rPr lang="en-US" baseline="0" dirty="0"/>
              <a:t>Just like when highways slow down when they have too much volume, the same is true of networks.</a:t>
            </a:r>
            <a:endParaRPr lang="en-US" dirty="0"/>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10</a:t>
            </a:fld>
            <a:endParaRPr lang="en-US"/>
          </a:p>
        </p:txBody>
      </p:sp>
    </p:spTree>
    <p:extLst>
      <p:ext uri="{BB962C8B-B14F-4D97-AF65-F5344CB8AC3E}">
        <p14:creationId xmlns:p14="http://schemas.microsoft.com/office/powerpoint/2010/main" val="424630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Click for animation of slide: </a:t>
            </a:r>
            <a:r>
              <a:rPr lang="en-US" dirty="0"/>
              <a:t>Bob</a:t>
            </a:r>
            <a:r>
              <a:rPr lang="en-US" baseline="0" dirty="0"/>
              <a:t> wants to send a message to a computer whose IP address is 10.0.0.1 BUT he needs the MAC address for that device. Remember, a device can’t send packets to a specific device unless we have both the IP and the MAC address.</a:t>
            </a:r>
          </a:p>
          <a:p>
            <a:endParaRPr lang="en-US" baseline="0" dirty="0"/>
          </a:p>
          <a:p>
            <a:r>
              <a:rPr lang="en-US" baseline="0" dirty="0"/>
              <a:t>So Bob sends out an ARP broadcast - a message that goes to every connected computer asking “who is 10.0.0.1?” .Sally’s computer responds by providing her MAC address.</a:t>
            </a:r>
            <a:r>
              <a:rPr lang="en-US" dirty="0"/>
              <a:t> </a:t>
            </a:r>
            <a:r>
              <a:rPr lang="en-US" baseline="0" dirty="0"/>
              <a:t>Bob puts that information in his ARP table so that any further packets for Sally can go right out without the need for more ARP broadcasts.</a:t>
            </a:r>
            <a:endParaRPr lang="en-US" baseline="0" dirty="0">
              <a:cs typeface="Calibri"/>
            </a:endParaRPr>
          </a:p>
          <a:p>
            <a:r>
              <a:rPr lang="en-US" baseline="0" dirty="0"/>
              <a:t>NOTE that the ARP table doesn’t last forever - because devices don’t keep their IP Addresses forever.</a:t>
            </a:r>
            <a:endParaRPr lang="en-US" dirty="0"/>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11</a:t>
            </a:fld>
            <a:endParaRPr lang="en-US"/>
          </a:p>
        </p:txBody>
      </p:sp>
    </p:spTree>
    <p:extLst>
      <p:ext uri="{BB962C8B-B14F-4D97-AF65-F5344CB8AC3E}">
        <p14:creationId xmlns:p14="http://schemas.microsoft.com/office/powerpoint/2010/main" val="2160794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In</a:t>
            </a:r>
            <a:r>
              <a:rPr lang="en-US" baseline="0" dirty="0">
                <a:latin typeface="Arial" panose="020B0604020202020204" pitchFamily="34" charset="0"/>
                <a:cs typeface="Arial" panose="020B0604020202020204" pitchFamily="34" charset="0"/>
              </a:rPr>
              <a:t> this slide we are establishing that human beings have already developed methods for making sure that our communications are not chaos.  That people are not screaming on top of each other to be heard because we have rules - for taking turns, for specifying who we are talking to, etc.</a:t>
            </a:r>
          </a:p>
          <a:p>
            <a:endParaRPr lang="en-US" baseline="0" dirty="0">
              <a:latin typeface="Arial" panose="020B0604020202020204" pitchFamily="34" charset="0"/>
              <a:cs typeface="Arial" panose="020B0604020202020204" pitchFamily="34" charset="0"/>
            </a:endParaRPr>
          </a:p>
          <a:p>
            <a:r>
              <a:rPr lang="en-US" baseline="0" dirty="0">
                <a:latin typeface="Arial" panose="020B0604020202020204" pitchFamily="34" charset="0"/>
                <a:cs typeface="Arial" panose="020B0604020202020204" pitchFamily="34" charset="0"/>
              </a:rPr>
              <a:t>So since we have spoken and written rules of communication, it seems like a good idea for our network communications to get on the rules bandwagon. And in fact, the types of rules are very similar.</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C741B0B9-DAF5-46F9-9463-94F7BFA26954}" type="slidenum">
              <a:rPr lang="en-US" smtClean="0"/>
              <a:t>2</a:t>
            </a:fld>
            <a:endParaRPr lang="en-US"/>
          </a:p>
        </p:txBody>
      </p:sp>
    </p:spTree>
    <p:extLst>
      <p:ext uri="{BB962C8B-B14F-4D97-AF65-F5344CB8AC3E}">
        <p14:creationId xmlns:p14="http://schemas.microsoft.com/office/powerpoint/2010/main" val="4226752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latin typeface="Arial" panose="020B0604020202020204" pitchFamily="34" charset="0"/>
                <a:cs typeface="Arial" panose="020B0604020202020204" pitchFamily="34" charset="0"/>
              </a:rPr>
              <a:t>The slide animation of a packet delivery will happen automatically</a:t>
            </a:r>
          </a:p>
          <a:p>
            <a:r>
              <a:rPr lang="en-US" dirty="0">
                <a:latin typeface="Arial" panose="020B0604020202020204" pitchFamily="34" charset="0"/>
                <a:cs typeface="Arial" panose="020B0604020202020204" pitchFamily="34" charset="0"/>
              </a:rPr>
              <a:t>The first job</a:t>
            </a:r>
            <a:r>
              <a:rPr lang="en-US" baseline="0" dirty="0">
                <a:latin typeface="Arial" panose="020B0604020202020204" pitchFamily="34" charset="0"/>
                <a:cs typeface="Arial" panose="020B0604020202020204" pitchFamily="34" charset="0"/>
              </a:rPr>
              <a:t> in networking is to find the device I want to communicate with.</a:t>
            </a:r>
            <a:r>
              <a:rPr lang="en-US" dirty="0">
                <a:latin typeface="Arial" panose="020B0604020202020204" pitchFamily="34" charset="0"/>
                <a:cs typeface="Arial" panose="020B0604020202020204" pitchFamily="34" charset="0"/>
              </a:rPr>
              <a:t> </a:t>
            </a:r>
            <a:r>
              <a:rPr lang="en-US" baseline="0" dirty="0">
                <a:latin typeface="Arial" panose="020B0604020202020204" pitchFamily="34" charset="0"/>
                <a:cs typeface="Arial" panose="020B0604020202020204" pitchFamily="34" charset="0"/>
              </a:rPr>
              <a:t> In a crowded room, how would I find Sally?</a:t>
            </a:r>
            <a:r>
              <a:rPr lang="en-US" dirty="0">
                <a:latin typeface="Arial" panose="020B0604020202020204" pitchFamily="34" charset="0"/>
                <a:cs typeface="Arial" panose="020B0604020202020204" pitchFamily="34" charset="0"/>
              </a:rPr>
              <a:t> </a:t>
            </a:r>
            <a:r>
              <a:rPr lang="en-US" baseline="0" dirty="0">
                <a:latin typeface="Arial" panose="020B0604020202020204" pitchFamily="34" charset="0"/>
                <a:cs typeface="Arial" panose="020B0604020202020204" pitchFamily="34" charset="0"/>
              </a:rPr>
              <a:t> Just yell her name? </a:t>
            </a:r>
            <a:r>
              <a:rPr lang="en-US" dirty="0">
                <a:latin typeface="Arial" panose="020B0604020202020204" pitchFamily="34" charset="0"/>
                <a:cs typeface="Arial" panose="020B0604020202020204" pitchFamily="34" charset="0"/>
              </a:rPr>
              <a:t>What </a:t>
            </a:r>
            <a:r>
              <a:rPr lang="en-US" baseline="0" dirty="0">
                <a:latin typeface="Arial" panose="020B0604020202020204" pitchFamily="34" charset="0"/>
                <a:cs typeface="Arial" panose="020B0604020202020204" pitchFamily="34" charset="0"/>
              </a:rPr>
              <a:t>if there are 5 Sallys in the room? How will I know my yelled message is getting to the right Sally?</a:t>
            </a:r>
            <a:r>
              <a:rPr lang="en-US" dirty="0">
                <a:latin typeface="Arial" panose="020B0604020202020204" pitchFamily="34" charset="0"/>
                <a:cs typeface="Arial" panose="020B0604020202020204" pitchFamily="34" charset="0"/>
              </a:rPr>
              <a:t> </a:t>
            </a:r>
            <a:r>
              <a:rPr lang="en-US" baseline="0" dirty="0">
                <a:latin typeface="Arial" panose="020B0604020202020204" pitchFamily="34" charset="0"/>
                <a:cs typeface="Arial" panose="020B0604020202020204" pitchFamily="34" charset="0"/>
              </a:rPr>
              <a:t> The same thing is true in a network, except maybe worse - because we can’t actually deliver data based on the name of the user sitting at the computer.</a:t>
            </a:r>
            <a:r>
              <a:rPr lang="en-US" dirty="0">
                <a:latin typeface="Arial" panose="020B0604020202020204" pitchFamily="34" charset="0"/>
                <a:cs typeface="Arial" panose="020B0604020202020204" pitchFamily="34" charset="0"/>
              </a:rPr>
              <a:t> </a:t>
            </a:r>
            <a:r>
              <a:rPr lang="en-US" baseline="0" dirty="0">
                <a:latin typeface="Arial" panose="020B0604020202020204" pitchFamily="34" charset="0"/>
                <a:cs typeface="Arial" panose="020B0604020202020204" pitchFamily="34" charset="0"/>
              </a:rPr>
              <a:t> We need a very specific way of addressing so that no delivery mistakes are made.</a:t>
            </a:r>
            <a:r>
              <a:rPr lang="en-US" dirty="0">
                <a:latin typeface="Arial" panose="020B0604020202020204" pitchFamily="34" charset="0"/>
                <a:cs typeface="Arial" panose="020B0604020202020204" pitchFamily="34" charset="0"/>
              </a:rPr>
              <a:t>  </a:t>
            </a:r>
            <a:endParaRPr lang="en-US" b="1"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C741B0B9-DAF5-46F9-9463-94F7BFA26954}" type="slidenum">
              <a:rPr lang="en-US" smtClean="0"/>
              <a:t>3</a:t>
            </a:fld>
            <a:endParaRPr lang="en-US"/>
          </a:p>
        </p:txBody>
      </p:sp>
    </p:spTree>
    <p:extLst>
      <p:ext uri="{BB962C8B-B14F-4D97-AF65-F5344CB8AC3E}">
        <p14:creationId xmlns:p14="http://schemas.microsoft.com/office/powerpoint/2010/main" val="3350646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rule is everyone MUST have a unique name.  There may be a lot of </a:t>
            </a:r>
            <a:r>
              <a:rPr lang="en-US" dirty="0" err="1"/>
              <a:t>Sallys</a:t>
            </a:r>
            <a:r>
              <a:rPr lang="en-US" baseline="0" dirty="0"/>
              <a:t> in the world, but our networked devices can’t have duplicate identifiers.</a:t>
            </a:r>
          </a:p>
          <a:p>
            <a:endParaRPr lang="en-US" baseline="0" dirty="0"/>
          </a:p>
          <a:p>
            <a:r>
              <a:rPr lang="en-US" baseline="0" dirty="0"/>
              <a:t>The term “interface” is used a lot in technology and the definition should be clearly understood.  The NIC is the interface that is given the unique MAC address.</a:t>
            </a: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4</a:t>
            </a:fld>
            <a:endParaRPr lang="en-US"/>
          </a:p>
        </p:txBody>
      </p:sp>
    </p:spTree>
    <p:extLst>
      <p:ext uri="{BB962C8B-B14F-4D97-AF65-F5344CB8AC3E}">
        <p14:creationId xmlns:p14="http://schemas.microsoft.com/office/powerpoint/2010/main" val="1987918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MAC addresses are hard for humans to remember and organize. Sort of like trying to find a person by using their fingerprint.</a:t>
            </a: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5</a:t>
            </a:fld>
            <a:endParaRPr lang="en-US"/>
          </a:p>
        </p:txBody>
      </p:sp>
    </p:spTree>
    <p:extLst>
      <p:ext uri="{BB962C8B-B14F-4D97-AF65-F5344CB8AC3E}">
        <p14:creationId xmlns:p14="http://schemas.microsoft.com/office/powerpoint/2010/main" val="668882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440">
              <a:defRPr/>
            </a:pPr>
            <a:r>
              <a:rPr lang="en-US" dirty="0"/>
              <a:t>Since these MAC addresses are unique in the whole world (or they are supposed to be) - that means that devices can communicate reliably across large networks.</a:t>
            </a:r>
          </a:p>
          <a:p>
            <a:endParaRPr lang="en-US" b="1" dirty="0"/>
          </a:p>
          <a:p>
            <a:r>
              <a:rPr lang="en-US" b="1" dirty="0"/>
              <a:t>CLICK to bring up alert about spoofing:</a:t>
            </a:r>
          </a:p>
          <a:p>
            <a:r>
              <a:rPr lang="en-US" dirty="0"/>
              <a:t>Mac address spoofing is</a:t>
            </a:r>
            <a:r>
              <a:rPr lang="en-US" baseline="0" dirty="0"/>
              <a:t> often used to bypass </a:t>
            </a:r>
            <a:r>
              <a:rPr lang="en-US" baseline="0" dirty="0" err="1"/>
              <a:t>WiFi</a:t>
            </a:r>
            <a:r>
              <a:rPr lang="en-US" baseline="0" dirty="0"/>
              <a:t> security features</a:t>
            </a:r>
          </a:p>
          <a:p>
            <a:endParaRPr lang="en-US" baseline="0" dirty="0"/>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6</a:t>
            </a:fld>
            <a:endParaRPr lang="en-US"/>
          </a:p>
        </p:txBody>
      </p:sp>
    </p:spTree>
    <p:extLst>
      <p:ext uri="{BB962C8B-B14F-4D97-AF65-F5344CB8AC3E}">
        <p14:creationId xmlns:p14="http://schemas.microsoft.com/office/powerpoint/2010/main" val="2368832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actually use a second address in networking, not just the MAC address.  While MAC addresses are unique, the hexadecimal numbers are difficult for humans to work with.  Plus, since they are burned into the ROM, we can’t manipulate them to help with organizing. MAC addresses are a lot like fingerprints - they are unique, but not exactly a way to look someone up to say hi.</a:t>
            </a: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7</a:t>
            </a:fld>
            <a:endParaRPr lang="en-US"/>
          </a:p>
        </p:txBody>
      </p:sp>
    </p:spTree>
    <p:extLst>
      <p:ext uri="{BB962C8B-B14F-4D97-AF65-F5344CB8AC3E}">
        <p14:creationId xmlns:p14="http://schemas.microsoft.com/office/powerpoint/2010/main" val="2843262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Networks added the IP address. It is similar to a phone number - easy to remember, to write down and look up. PLUS you can change your IP address based on what network you are in.</a:t>
            </a:r>
          </a:p>
          <a:p>
            <a:endParaRPr lang="en-US" dirty="0"/>
          </a:p>
          <a:p>
            <a:r>
              <a:rPr lang="en-US" dirty="0"/>
              <a:t>EMPHASIZE</a:t>
            </a:r>
            <a:r>
              <a:rPr lang="en-US" baseline="0" dirty="0"/>
              <a:t> that an IP address still must be within your local area network. So if I am at school, my laptop gets an IP address that is unique from all the other PCs on the school network. But then when I go to </a:t>
            </a:r>
            <a:r>
              <a:rPr lang="en-US" baseline="0" dirty="0" err="1"/>
              <a:t>Paneras</a:t>
            </a:r>
            <a:r>
              <a:rPr lang="en-US" baseline="0" dirty="0"/>
              <a:t> and sit down to work, my laptop gets a new IP address that is unique from all the ones at </a:t>
            </a:r>
            <a:r>
              <a:rPr lang="en-US" baseline="0" dirty="0" err="1"/>
              <a:t>Paneras</a:t>
            </a:r>
            <a:r>
              <a:rPr lang="en-US" baseline="0" dirty="0"/>
              <a:t>.</a:t>
            </a:r>
            <a:endParaRPr lang="en-US" dirty="0"/>
          </a:p>
          <a:p>
            <a:endParaRPr lang="en-US" dirty="0"/>
          </a:p>
          <a:p>
            <a:pPr defTabSz="966440">
              <a:defRPr/>
            </a:pPr>
            <a:r>
              <a:rPr lang="en-US" dirty="0"/>
              <a:t>Ask students how many knew about IP addresses? How many knew about MAC addresses?  Usually fewer people know about MAC addresses but network communications don’t work without them.  You need both to get your data across a network.</a:t>
            </a: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8</a:t>
            </a:fld>
            <a:endParaRPr lang="en-US"/>
          </a:p>
        </p:txBody>
      </p:sp>
    </p:spTree>
    <p:extLst>
      <p:ext uri="{BB962C8B-B14F-4D97-AF65-F5344CB8AC3E}">
        <p14:creationId xmlns:p14="http://schemas.microsoft.com/office/powerpoint/2010/main" val="26805430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IPv4 octet gets its name because it holds 8 bits.  If each bit is turned on then that binary number (11111111) will equal 255.  We will take a closer look at IP addressing in a future lesson.</a:t>
            </a: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9</a:t>
            </a:fld>
            <a:endParaRPr lang="en-US"/>
          </a:p>
        </p:txBody>
      </p:sp>
    </p:spTree>
    <p:extLst>
      <p:ext uri="{BB962C8B-B14F-4D97-AF65-F5344CB8AC3E}">
        <p14:creationId xmlns:p14="http://schemas.microsoft.com/office/powerpoint/2010/main" val="1913714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76CBFDB-6F2F-408A-B4B5-E14287D8A7A4}" type="datetimeFigureOut">
              <a:rPr lang="en-US" smtClean="0"/>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3120313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160141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CBFDB-6F2F-408A-B4B5-E14287D8A7A4}" type="datetimeFigureOut">
              <a:rPr lang="en-US" smtClean="0"/>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21380545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D154B86-4800-0CCE-D06A-72A3FCD5674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71"/>
            <a:ext cx="12191999" cy="6857657"/>
          </a:xfrm>
          <a:prstGeom prst="rect">
            <a:avLst/>
          </a:prstGeom>
        </p:spPr>
      </p:pic>
      <p:sp>
        <p:nvSpPr>
          <p:cNvPr id="3" name="Subtitle 2"/>
          <p:cNvSpPr>
            <a:spLocks noGrp="1"/>
          </p:cNvSpPr>
          <p:nvPr>
            <p:ph type="subTitle" idx="1" hasCustomPrompt="1"/>
          </p:nvPr>
        </p:nvSpPr>
        <p:spPr>
          <a:xfrm>
            <a:off x="7606536" y="4489316"/>
            <a:ext cx="4306957" cy="2048446"/>
          </a:xfrm>
        </p:spPr>
        <p:txBody>
          <a:bodyPr/>
          <a:lstStyle>
            <a:lvl1pPr marL="0" indent="0" algn="r">
              <a:buNone/>
              <a:defRPr sz="2400" b="0" baseline="0">
                <a:solidFill>
                  <a:srgbClr val="333333"/>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Presenter name,</a:t>
            </a:r>
          </a:p>
          <a:p>
            <a:r>
              <a:rPr lang="en-US"/>
              <a:t>Job Title</a:t>
            </a:r>
          </a:p>
          <a:p>
            <a:r>
              <a:rPr lang="en-US"/>
              <a:t>Email</a:t>
            </a:r>
          </a:p>
          <a:p>
            <a:r>
              <a:rPr lang="en-US"/>
              <a:t>Date</a:t>
            </a:r>
          </a:p>
        </p:txBody>
      </p:sp>
      <p:sp>
        <p:nvSpPr>
          <p:cNvPr id="5" name="TextBox 4">
            <a:extLst>
              <a:ext uri="{FF2B5EF4-FFF2-40B4-BE49-F238E27FC236}">
                <a16:creationId xmlns:a16="http://schemas.microsoft.com/office/drawing/2014/main" id="{F59DF44D-1772-53FD-1D4E-5D25BA1180CA}"/>
              </a:ext>
            </a:extLst>
          </p:cNvPr>
          <p:cNvSpPr txBox="1"/>
          <p:nvPr/>
        </p:nvSpPr>
        <p:spPr>
          <a:xfrm>
            <a:off x="715224" y="2254311"/>
            <a:ext cx="7849354" cy="1323439"/>
          </a:xfrm>
          <a:prstGeom prst="rect">
            <a:avLst/>
          </a:prstGeom>
          <a:noFill/>
        </p:spPr>
        <p:txBody>
          <a:bodyPr wrap="square" rtlCol="0">
            <a:spAutoFit/>
          </a:bodyPr>
          <a:lstStyle/>
          <a:p>
            <a:r>
              <a:rPr lang="en-US" sz="8000" b="0">
                <a:solidFill>
                  <a:srgbClr val="333333"/>
                </a:solidFill>
                <a:latin typeface="+mn-lt"/>
              </a:rPr>
              <a:t>Cybersecurity</a:t>
            </a:r>
            <a:r>
              <a:rPr lang="en-US" sz="8000">
                <a:solidFill>
                  <a:srgbClr val="333333"/>
                </a:solidFill>
                <a:latin typeface="+mn-lt"/>
              </a:rPr>
              <a:t> 1</a:t>
            </a:r>
          </a:p>
        </p:txBody>
      </p:sp>
      <p:pic>
        <p:nvPicPr>
          <p:cNvPr id="7" name="Picture 6">
            <a:extLst>
              <a:ext uri="{FF2B5EF4-FFF2-40B4-BE49-F238E27FC236}">
                <a16:creationId xmlns:a16="http://schemas.microsoft.com/office/drawing/2014/main" id="{6F4C106C-1070-E1F8-C3FC-F561CED6CEB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8" name="Picture 7" descr="Text&#10;&#10;Description automatically generated">
            <a:extLst>
              <a:ext uri="{FF2B5EF4-FFF2-40B4-BE49-F238E27FC236}">
                <a16:creationId xmlns:a16="http://schemas.microsoft.com/office/drawing/2014/main" id="{2DBB52D7-CEED-0C25-D2DA-536A712878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40049435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9DECFD8B-CEF6-4419-B078-D5AD84982689}"/>
              </a:ext>
            </a:extLst>
          </p:cNvPr>
          <p:cNvSpPr>
            <a:spLocks noGrp="1"/>
          </p:cNvSpPr>
          <p:nvPr>
            <p:ph idx="1"/>
          </p:nvPr>
        </p:nvSpPr>
        <p:spPr>
          <a:xfrm>
            <a:off x="581192" y="717452"/>
            <a:ext cx="11029615" cy="5435153"/>
          </a:xfrm>
        </p:spPr>
        <p:txBody>
          <a:bodyPr anchor="t" anchorCtr="0"/>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4986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1-Colum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0" y="1825626"/>
            <a:ext cx="10515600" cy="4215667"/>
          </a:xfrm>
          <a:prstGeom prst="rect">
            <a:avLst/>
          </a:prstGeom>
        </p:spPr>
        <p:txBody>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9247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547066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3/6/2026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257031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smtClean="0"/>
              <a:t>3/6/2026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687316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23654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060458"/>
            <a:ext cx="5157787" cy="39376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228157"/>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052068"/>
            <a:ext cx="5183188" cy="3946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smtClean="0"/>
              <a:t>3/6/2026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
        <p:nvSpPr>
          <p:cNvPr id="10" name="Title 1"/>
          <p:cNvSpPr>
            <a:spLocks noGrp="1"/>
          </p:cNvSpPr>
          <p:nvPr>
            <p:ph type="title"/>
          </p:nvPr>
        </p:nvSpPr>
        <p:spPr>
          <a:xfrm>
            <a:off x="838200" y="172178"/>
            <a:ext cx="10515600" cy="1052615"/>
          </a:xfrm>
        </p:spPr>
        <p:txBody>
          <a:bodyPr/>
          <a:lstStyle/>
          <a:p>
            <a:r>
              <a:rPr lang="en-US"/>
              <a:t>Click to edit Master title style</a:t>
            </a:r>
          </a:p>
        </p:txBody>
      </p:sp>
    </p:spTree>
    <p:extLst>
      <p:ext uri="{BB962C8B-B14F-4D97-AF65-F5344CB8AC3E}">
        <p14:creationId xmlns:p14="http://schemas.microsoft.com/office/powerpoint/2010/main" val="3548065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smtClean="0"/>
              <a:t>3/6/2026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973086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3/6/2026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872504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478173"/>
            <a:ext cx="6172200" cy="53828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3/6/2026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564050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461395"/>
            <a:ext cx="6172200" cy="539965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3/6/2026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832407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5589253-F8A8-5C43-27E1-60298999BBDB}"/>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0" y="171"/>
            <a:ext cx="12192000" cy="6857657"/>
          </a:xfrm>
          <a:prstGeom prst="rect">
            <a:avLst/>
          </a:prstGeom>
        </p:spPr>
      </p:pic>
      <p:sp>
        <p:nvSpPr>
          <p:cNvPr id="2" name="Title Placeholder 1"/>
          <p:cNvSpPr>
            <a:spLocks noGrp="1"/>
          </p:cNvSpPr>
          <p:nvPr>
            <p:ph type="title"/>
          </p:nvPr>
        </p:nvSpPr>
        <p:spPr>
          <a:xfrm>
            <a:off x="838200" y="172178"/>
            <a:ext cx="10515600" cy="105261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233182"/>
            <a:ext cx="10515600" cy="49437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76CBFDB-6F2F-408A-B4B5-E14287D8A7A4}" type="datetimeFigureOut">
              <a:rPr lang="en-US" smtClean="0"/>
              <a:pPr/>
              <a:t>3/6/2026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5CE8E7A-3E60-45B7-8AC0-5DE38CCEAAAC}" type="slidenum">
              <a:rPr lang="en-US" smtClean="0"/>
              <a:pPr/>
              <a:t>‹#›</a:t>
            </a:fld>
            <a:endParaRPr lang="en-US"/>
          </a:p>
        </p:txBody>
      </p:sp>
      <p:pic>
        <p:nvPicPr>
          <p:cNvPr id="8" name="Picture 7">
            <a:extLst>
              <a:ext uri="{FF2B5EF4-FFF2-40B4-BE49-F238E27FC236}">
                <a16:creationId xmlns:a16="http://schemas.microsoft.com/office/drawing/2014/main" id="{81DF6416-982D-43C9-B401-568D3EF243C4}"/>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10" name="Picture 9" descr="Text&#10;&#10;Description automatically generated">
            <a:extLst>
              <a:ext uri="{FF2B5EF4-FFF2-40B4-BE49-F238E27FC236}">
                <a16:creationId xmlns:a16="http://schemas.microsoft.com/office/drawing/2014/main" id="{27B12B99-DB7B-197D-F2DF-1F43054C3787}"/>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34171844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A6D140-4644-4B37-85F9-0A899169D41F}"/>
              </a:ext>
            </a:extLst>
          </p:cNvPr>
          <p:cNvSpPr txBox="1">
            <a:spLocks noGrp="1"/>
          </p:cNvSpPr>
          <p:nvPr>
            <p:ph type="title" idx="4294967295"/>
          </p:nvPr>
        </p:nvSpPr>
        <p:spPr>
          <a:xfrm>
            <a:off x="3819525" y="5310188"/>
            <a:ext cx="8372475" cy="12620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defTabSz="457200">
              <a:defRPr/>
            </a:pPr>
            <a:r>
              <a:rPr lang="en-US" sz="4000" dirty="0">
                <a:latin typeface="Arial"/>
                <a:ea typeface="+mn-ea"/>
                <a:cs typeface="Arial"/>
              </a:rPr>
              <a:t>5-3</a:t>
            </a:r>
            <a:r>
              <a:rPr kumimoji="0" lang="en-US" sz="4000" b="0" i="0" u="none" strike="noStrike" kern="1200" cap="none" spc="0" normalizeH="0" baseline="0" noProof="0" dirty="0">
                <a:ln>
                  <a:noFill/>
                </a:ln>
                <a:effectLst/>
                <a:uLnTx/>
                <a:uFillTx/>
                <a:latin typeface="Arial"/>
                <a:ea typeface="+mn-ea"/>
                <a:cs typeface="Arial"/>
              </a:rPr>
              <a:t> </a:t>
            </a:r>
            <a:r>
              <a:rPr lang="en-US" sz="4000" dirty="0">
                <a:latin typeface="Arial"/>
                <a:ea typeface="+mn-ea"/>
                <a:cs typeface="Arial"/>
              </a:rPr>
              <a:t>Network Naming</a:t>
            </a:r>
          </a:p>
          <a:p>
            <a:pPr marL="0" marR="0" lvl="0" indent="0" algn="r" defTabSz="457200">
              <a:lnSpc>
                <a:spcPct val="100000"/>
              </a:lnSpc>
              <a:spcBef>
                <a:spcPts val="0"/>
              </a:spcBef>
              <a:spcAft>
                <a:spcPts val="0"/>
              </a:spcAft>
              <a:buClrTx/>
              <a:buSzTx/>
              <a:buFontTx/>
              <a:buNone/>
              <a:tabLst/>
              <a:defRPr/>
            </a:pPr>
            <a:endParaRPr lang="en-US" sz="4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33538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CB092-F301-AE9E-6146-AA2FC5F26C6F}"/>
              </a:ext>
            </a:extLst>
          </p:cNvPr>
          <p:cNvSpPr>
            <a:spLocks noGrp="1"/>
          </p:cNvSpPr>
          <p:nvPr>
            <p:ph type="title"/>
          </p:nvPr>
        </p:nvSpPr>
        <p:spPr/>
        <p:txBody>
          <a:bodyPr/>
          <a:lstStyle/>
          <a:p>
            <a:r>
              <a:rPr lang="en-US" dirty="0"/>
              <a:t>Find a Device = ARP</a:t>
            </a:r>
          </a:p>
        </p:txBody>
      </p:sp>
      <p:sp>
        <p:nvSpPr>
          <p:cNvPr id="3" name="Content Placeholder 2">
            <a:extLst>
              <a:ext uri="{FF2B5EF4-FFF2-40B4-BE49-F238E27FC236}">
                <a16:creationId xmlns:a16="http://schemas.microsoft.com/office/drawing/2014/main" id="{4CBCE6B0-7972-67DA-D57C-85384AF55E2F}"/>
              </a:ext>
            </a:extLst>
          </p:cNvPr>
          <p:cNvSpPr>
            <a:spLocks noGrp="1"/>
          </p:cNvSpPr>
          <p:nvPr>
            <p:ph idx="1"/>
          </p:nvPr>
        </p:nvSpPr>
        <p:spPr>
          <a:xfrm>
            <a:off x="838200" y="1233182"/>
            <a:ext cx="10515600" cy="3813983"/>
          </a:xfrm>
        </p:spPr>
        <p:txBody>
          <a:bodyPr>
            <a:normAutofit/>
          </a:bodyPr>
          <a:lstStyle/>
          <a:p>
            <a:r>
              <a:rPr lang="en-US" sz="2400" b="1" dirty="0"/>
              <a:t>Important network rule: </a:t>
            </a:r>
            <a:r>
              <a:rPr lang="en-US" sz="2400" dirty="0"/>
              <a:t>the sending device must know BOTH the IP and the MAC address of the receiving device.  </a:t>
            </a:r>
            <a:br>
              <a:rPr lang="en-US" sz="2400" dirty="0"/>
            </a:br>
            <a:endParaRPr lang="en-US" sz="1200" dirty="0"/>
          </a:p>
          <a:p>
            <a:r>
              <a:rPr lang="en-US" sz="2400" b="1" i="1" dirty="0"/>
              <a:t>ARP </a:t>
            </a:r>
            <a:r>
              <a:rPr lang="en-US" sz="2400" i="1" dirty="0"/>
              <a:t>(Address Resolution Protocol) </a:t>
            </a:r>
            <a:r>
              <a:rPr lang="en-US" sz="2400" dirty="0"/>
              <a:t>is a tool used by devices on the same network to find the MAC address associated with an IP address</a:t>
            </a:r>
            <a:br>
              <a:rPr lang="en-US" sz="2400" dirty="0"/>
            </a:br>
            <a:endParaRPr lang="en-US" sz="1200" dirty="0"/>
          </a:p>
          <a:p>
            <a:r>
              <a:rPr lang="en-US" sz="2400" dirty="0"/>
              <a:t>One device broadcasts an ARP request to all the devices on the network.  It’s sort of like yelling to see if you can find someone.</a:t>
            </a:r>
            <a:br>
              <a:rPr lang="en-US" sz="2400" dirty="0"/>
            </a:br>
            <a:endParaRPr lang="en-US" sz="1200" dirty="0"/>
          </a:p>
          <a:p>
            <a:r>
              <a:rPr lang="en-US" sz="2400" dirty="0"/>
              <a:t>The device with the IP address  responds with its MAC address.  Let’s see an example:  </a:t>
            </a:r>
          </a:p>
        </p:txBody>
      </p:sp>
      <p:sp>
        <p:nvSpPr>
          <p:cNvPr id="4" name="Down Arrow 3">
            <a:extLst>
              <a:ext uri="{FF2B5EF4-FFF2-40B4-BE49-F238E27FC236}">
                <a16:creationId xmlns:a16="http://schemas.microsoft.com/office/drawing/2014/main" id="{6B8BEE1E-AED2-EB92-6245-65F024CF61E8}"/>
              </a:ext>
              <a:ext uri="{C183D7F6-B498-43B3-948B-1728B52AA6E4}">
                <adec:decorative xmlns:adec="http://schemas.microsoft.com/office/drawing/2017/decorative" val="1"/>
              </a:ext>
            </a:extLst>
          </p:cNvPr>
          <p:cNvSpPr/>
          <p:nvPr/>
        </p:nvSpPr>
        <p:spPr>
          <a:xfrm>
            <a:off x="5448300" y="5047164"/>
            <a:ext cx="1295400" cy="1566995"/>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4170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 name="Title 477">
            <a:extLst>
              <a:ext uri="{FF2B5EF4-FFF2-40B4-BE49-F238E27FC236}">
                <a16:creationId xmlns:a16="http://schemas.microsoft.com/office/drawing/2014/main" id="{4821A355-9B8E-42FF-D61E-7919B77E47E7}"/>
              </a:ext>
            </a:extLst>
          </p:cNvPr>
          <p:cNvSpPr>
            <a:spLocks noGrp="1"/>
          </p:cNvSpPr>
          <p:nvPr>
            <p:ph type="title"/>
          </p:nvPr>
        </p:nvSpPr>
        <p:spPr/>
        <p:txBody>
          <a:bodyPr>
            <a:normAutofit/>
          </a:bodyPr>
          <a:lstStyle/>
          <a:p>
            <a:r>
              <a:rPr lang="en-US" dirty="0"/>
              <a:t>How ARP Works</a:t>
            </a:r>
          </a:p>
        </p:txBody>
      </p:sp>
      <p:sp>
        <p:nvSpPr>
          <p:cNvPr id="41" name="Rectangle 9" descr="Upon clicking the slide, it plays the following animation:&#10;Bob: &quot;Hey, everybody, who is 10.0.0.1?&quot;&#10;A computer named Sally rises out of a cluster of computers.&#10;Sally: &quot;I am! A1:FF:32:5A:EC:AA&quot;&#10;Bob: Okay, I'll put that in my ARP Table.&quot;&#10;Internet Address: 10.0.0.1&#10;Physical Addres: A1:FF:32:5A:EC:AA">
            <a:extLst>
              <a:ext uri="{FF2B5EF4-FFF2-40B4-BE49-F238E27FC236}">
                <a16:creationId xmlns:a16="http://schemas.microsoft.com/office/drawing/2014/main" id="{AA5FB344-A11E-A2C0-A4F5-2B060802EE98}"/>
              </a:ext>
              <a:ext uri="{C183D7F6-B498-43B3-948B-1728B52AA6E4}">
                <adec:decorative xmlns:adec="http://schemas.microsoft.com/office/drawing/2017/decorative" val="0"/>
              </a:ext>
            </a:extLst>
          </p:cNvPr>
          <p:cNvSpPr>
            <a:spLocks noChangeArrowheads="1"/>
          </p:cNvSpPr>
          <p:nvPr/>
        </p:nvSpPr>
        <p:spPr bwMode="auto">
          <a:xfrm>
            <a:off x="2949575" y="1282700"/>
            <a:ext cx="1206500" cy="939800"/>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42" name="Freeform 10">
            <a:extLst>
              <a:ext uri="{FF2B5EF4-FFF2-40B4-BE49-F238E27FC236}">
                <a16:creationId xmlns:a16="http://schemas.microsoft.com/office/drawing/2014/main" id="{09C240B3-F634-A746-F393-EAC32FBD00B0}"/>
              </a:ext>
              <a:ext uri="{C183D7F6-B498-43B3-948B-1728B52AA6E4}">
                <adec:decorative xmlns:adec="http://schemas.microsoft.com/office/drawing/2017/decorative" val="1"/>
              </a:ext>
            </a:extLst>
          </p:cNvPr>
          <p:cNvSpPr>
            <a:spLocks/>
          </p:cNvSpPr>
          <p:nvPr/>
        </p:nvSpPr>
        <p:spPr bwMode="auto">
          <a:xfrm>
            <a:off x="2695575" y="2305050"/>
            <a:ext cx="1722438" cy="452438"/>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43" name="Freeform 11">
            <a:extLst>
              <a:ext uri="{FF2B5EF4-FFF2-40B4-BE49-F238E27FC236}">
                <a16:creationId xmlns:a16="http://schemas.microsoft.com/office/drawing/2014/main" id="{8877A5A9-1302-D142-E4E9-DF00B29B4F4C}"/>
              </a:ext>
              <a:ext uri="{C183D7F6-B498-43B3-948B-1728B52AA6E4}">
                <adec:decorative xmlns:adec="http://schemas.microsoft.com/office/drawing/2017/decorative" val="1"/>
              </a:ext>
            </a:extLst>
          </p:cNvPr>
          <p:cNvSpPr>
            <a:spLocks/>
          </p:cNvSpPr>
          <p:nvPr/>
        </p:nvSpPr>
        <p:spPr bwMode="auto">
          <a:xfrm>
            <a:off x="2692400" y="2301875"/>
            <a:ext cx="1728788" cy="458788"/>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44" name="Freeform 12">
            <a:extLst>
              <a:ext uri="{FF2B5EF4-FFF2-40B4-BE49-F238E27FC236}">
                <a16:creationId xmlns:a16="http://schemas.microsoft.com/office/drawing/2014/main" id="{E07D1616-6363-B874-1E60-9FE236C30FE0}"/>
              </a:ext>
              <a:ext uri="{C183D7F6-B498-43B3-948B-1728B52AA6E4}">
                <adec:decorative xmlns:adec="http://schemas.microsoft.com/office/drawing/2017/decorative" val="1"/>
              </a:ext>
            </a:extLst>
          </p:cNvPr>
          <p:cNvSpPr>
            <a:spLocks/>
          </p:cNvSpPr>
          <p:nvPr/>
        </p:nvSpPr>
        <p:spPr bwMode="auto">
          <a:xfrm>
            <a:off x="2749550" y="2346325"/>
            <a:ext cx="350838" cy="65088"/>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45" name="Freeform 13">
            <a:extLst>
              <a:ext uri="{FF2B5EF4-FFF2-40B4-BE49-F238E27FC236}">
                <a16:creationId xmlns:a16="http://schemas.microsoft.com/office/drawing/2014/main" id="{CC659E92-FB10-F86D-F71C-5FE990BE8367}"/>
              </a:ext>
              <a:ext uri="{C183D7F6-B498-43B3-948B-1728B52AA6E4}">
                <adec:decorative xmlns:adec="http://schemas.microsoft.com/office/drawing/2017/decorative" val="1"/>
              </a:ext>
            </a:extLst>
          </p:cNvPr>
          <p:cNvSpPr>
            <a:spLocks/>
          </p:cNvSpPr>
          <p:nvPr/>
        </p:nvSpPr>
        <p:spPr bwMode="auto">
          <a:xfrm>
            <a:off x="3898900" y="2314575"/>
            <a:ext cx="484188" cy="141288"/>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46" name="Freeform 14">
            <a:extLst>
              <a:ext uri="{FF2B5EF4-FFF2-40B4-BE49-F238E27FC236}">
                <a16:creationId xmlns:a16="http://schemas.microsoft.com/office/drawing/2014/main" id="{E603AF62-147B-06A1-A642-C210193B47C9}"/>
              </a:ext>
              <a:ext uri="{C183D7F6-B498-43B3-948B-1728B52AA6E4}">
                <adec:decorative xmlns:adec="http://schemas.microsoft.com/office/drawing/2017/decorative" val="1"/>
              </a:ext>
            </a:extLst>
          </p:cNvPr>
          <p:cNvSpPr>
            <a:spLocks/>
          </p:cNvSpPr>
          <p:nvPr/>
        </p:nvSpPr>
        <p:spPr bwMode="auto">
          <a:xfrm>
            <a:off x="4006850" y="2327275"/>
            <a:ext cx="185738" cy="109538"/>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47" name="Freeform 15">
            <a:extLst>
              <a:ext uri="{FF2B5EF4-FFF2-40B4-BE49-F238E27FC236}">
                <a16:creationId xmlns:a16="http://schemas.microsoft.com/office/drawing/2014/main" id="{C5BEFAA9-D09E-3DED-DB50-10EF4B343088}"/>
              </a:ext>
              <a:ext uri="{C183D7F6-B498-43B3-948B-1728B52AA6E4}">
                <adec:decorative xmlns:adec="http://schemas.microsoft.com/office/drawing/2017/decorative" val="1"/>
              </a:ext>
            </a:extLst>
          </p:cNvPr>
          <p:cNvSpPr>
            <a:spLocks/>
          </p:cNvSpPr>
          <p:nvPr/>
        </p:nvSpPr>
        <p:spPr bwMode="auto">
          <a:xfrm>
            <a:off x="3914775" y="2374900"/>
            <a:ext cx="452438" cy="14288"/>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48" name="Freeform 16">
            <a:extLst>
              <a:ext uri="{FF2B5EF4-FFF2-40B4-BE49-F238E27FC236}">
                <a16:creationId xmlns:a16="http://schemas.microsoft.com/office/drawing/2014/main" id="{2F0BBB35-C122-1DA8-6D20-9F16F6B8D178}"/>
              </a:ext>
              <a:ext uri="{C183D7F6-B498-43B3-948B-1728B52AA6E4}">
                <adec:decorative xmlns:adec="http://schemas.microsoft.com/office/drawing/2017/decorative" val="1"/>
              </a:ext>
            </a:extLst>
          </p:cNvPr>
          <p:cNvSpPr>
            <a:spLocks/>
          </p:cNvSpPr>
          <p:nvPr/>
        </p:nvSpPr>
        <p:spPr bwMode="auto">
          <a:xfrm>
            <a:off x="3911600" y="2371725"/>
            <a:ext cx="458788" cy="20638"/>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49" name="Freeform 17">
            <a:extLst>
              <a:ext uri="{FF2B5EF4-FFF2-40B4-BE49-F238E27FC236}">
                <a16:creationId xmlns:a16="http://schemas.microsoft.com/office/drawing/2014/main" id="{D2CC1198-1511-C72D-AE9D-6CDB3F3E21D9}"/>
              </a:ext>
              <a:ext uri="{C183D7F6-B498-43B3-948B-1728B52AA6E4}">
                <adec:decorative xmlns:adec="http://schemas.microsoft.com/office/drawing/2017/decorative" val="1"/>
              </a:ext>
            </a:extLst>
          </p:cNvPr>
          <p:cNvSpPr>
            <a:spLocks/>
          </p:cNvSpPr>
          <p:nvPr/>
        </p:nvSpPr>
        <p:spPr bwMode="auto">
          <a:xfrm>
            <a:off x="3397250" y="2314575"/>
            <a:ext cx="484188" cy="141288"/>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50" name="Freeform 18">
            <a:extLst>
              <a:ext uri="{FF2B5EF4-FFF2-40B4-BE49-F238E27FC236}">
                <a16:creationId xmlns:a16="http://schemas.microsoft.com/office/drawing/2014/main" id="{6D259FB8-06D1-BFF8-5ED3-5A82EC267DB1}"/>
              </a:ext>
              <a:ext uri="{C183D7F6-B498-43B3-948B-1728B52AA6E4}">
                <adec:decorative xmlns:adec="http://schemas.microsoft.com/office/drawing/2017/decorative" val="1"/>
              </a:ext>
            </a:extLst>
          </p:cNvPr>
          <p:cNvSpPr>
            <a:spLocks/>
          </p:cNvSpPr>
          <p:nvPr/>
        </p:nvSpPr>
        <p:spPr bwMode="auto">
          <a:xfrm>
            <a:off x="3517900" y="2327275"/>
            <a:ext cx="185738" cy="109538"/>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51" name="Freeform 19">
            <a:extLst>
              <a:ext uri="{FF2B5EF4-FFF2-40B4-BE49-F238E27FC236}">
                <a16:creationId xmlns:a16="http://schemas.microsoft.com/office/drawing/2014/main" id="{D5FCED41-F889-99FE-0AAA-5A34257A1F86}"/>
              </a:ext>
              <a:ext uri="{C183D7F6-B498-43B3-948B-1728B52AA6E4}">
                <adec:decorative xmlns:adec="http://schemas.microsoft.com/office/drawing/2017/decorative" val="1"/>
              </a:ext>
            </a:extLst>
          </p:cNvPr>
          <p:cNvSpPr>
            <a:spLocks/>
          </p:cNvSpPr>
          <p:nvPr/>
        </p:nvSpPr>
        <p:spPr bwMode="auto">
          <a:xfrm>
            <a:off x="3413125" y="2374900"/>
            <a:ext cx="458788" cy="14288"/>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52" name="Freeform 20">
            <a:extLst>
              <a:ext uri="{FF2B5EF4-FFF2-40B4-BE49-F238E27FC236}">
                <a16:creationId xmlns:a16="http://schemas.microsoft.com/office/drawing/2014/main" id="{B0C5116F-DD27-ED30-29DD-D49030B54705}"/>
              </a:ext>
              <a:ext uri="{C183D7F6-B498-43B3-948B-1728B52AA6E4}">
                <adec:decorative xmlns:adec="http://schemas.microsoft.com/office/drawing/2017/decorative" val="1"/>
              </a:ext>
            </a:extLst>
          </p:cNvPr>
          <p:cNvSpPr>
            <a:spLocks/>
          </p:cNvSpPr>
          <p:nvPr/>
        </p:nvSpPr>
        <p:spPr bwMode="auto">
          <a:xfrm>
            <a:off x="3409950" y="2371725"/>
            <a:ext cx="465138" cy="20638"/>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53" name="Freeform 21">
            <a:extLst>
              <a:ext uri="{FF2B5EF4-FFF2-40B4-BE49-F238E27FC236}">
                <a16:creationId xmlns:a16="http://schemas.microsoft.com/office/drawing/2014/main" id="{6CE6628C-63E4-CF02-6B30-6F2184363FCC}"/>
              </a:ext>
              <a:ext uri="{C183D7F6-B498-43B3-948B-1728B52AA6E4}">
                <adec:decorative xmlns:adec="http://schemas.microsoft.com/office/drawing/2017/decorative" val="1"/>
              </a:ext>
            </a:extLst>
          </p:cNvPr>
          <p:cNvSpPr>
            <a:spLocks/>
          </p:cNvSpPr>
          <p:nvPr/>
        </p:nvSpPr>
        <p:spPr bwMode="auto">
          <a:xfrm>
            <a:off x="3536950" y="2371725"/>
            <a:ext cx="14288" cy="20638"/>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54" name="Freeform 22">
            <a:extLst>
              <a:ext uri="{FF2B5EF4-FFF2-40B4-BE49-F238E27FC236}">
                <a16:creationId xmlns:a16="http://schemas.microsoft.com/office/drawing/2014/main" id="{BA71DA30-4728-0F32-4282-84FD88301D20}"/>
              </a:ext>
              <a:ext uri="{C183D7F6-B498-43B3-948B-1728B52AA6E4}">
                <adec:decorative xmlns:adec="http://schemas.microsoft.com/office/drawing/2017/decorative" val="1"/>
              </a:ext>
            </a:extLst>
          </p:cNvPr>
          <p:cNvSpPr>
            <a:spLocks/>
          </p:cNvSpPr>
          <p:nvPr/>
        </p:nvSpPr>
        <p:spPr bwMode="auto">
          <a:xfrm>
            <a:off x="4035425" y="2349500"/>
            <a:ext cx="14288" cy="71438"/>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55" name="Freeform 23">
            <a:extLst>
              <a:ext uri="{FF2B5EF4-FFF2-40B4-BE49-F238E27FC236}">
                <a16:creationId xmlns:a16="http://schemas.microsoft.com/office/drawing/2014/main" id="{599CA08F-EC66-5EF2-2D12-CFF2475D7672}"/>
              </a:ext>
              <a:ext uri="{C183D7F6-B498-43B3-948B-1728B52AA6E4}">
                <adec:decorative xmlns:adec="http://schemas.microsoft.com/office/drawing/2017/decorative" val="1"/>
              </a:ext>
            </a:extLst>
          </p:cNvPr>
          <p:cNvSpPr>
            <a:spLocks/>
          </p:cNvSpPr>
          <p:nvPr/>
        </p:nvSpPr>
        <p:spPr bwMode="auto">
          <a:xfrm>
            <a:off x="4032250" y="2346325"/>
            <a:ext cx="20638" cy="77788"/>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56" name="Freeform 24">
            <a:extLst>
              <a:ext uri="{FF2B5EF4-FFF2-40B4-BE49-F238E27FC236}">
                <a16:creationId xmlns:a16="http://schemas.microsoft.com/office/drawing/2014/main" id="{00FE7305-AA31-7759-3BB8-828C69C1114B}"/>
              </a:ext>
              <a:ext uri="{C183D7F6-B498-43B3-948B-1728B52AA6E4}">
                <adec:decorative xmlns:adec="http://schemas.microsoft.com/office/drawing/2017/decorative" val="1"/>
              </a:ext>
            </a:extLst>
          </p:cNvPr>
          <p:cNvSpPr>
            <a:spLocks/>
          </p:cNvSpPr>
          <p:nvPr/>
        </p:nvSpPr>
        <p:spPr bwMode="auto">
          <a:xfrm>
            <a:off x="2736850" y="2759075"/>
            <a:ext cx="1665288" cy="20638"/>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57" name="Freeform 25">
            <a:extLst>
              <a:ext uri="{FF2B5EF4-FFF2-40B4-BE49-F238E27FC236}">
                <a16:creationId xmlns:a16="http://schemas.microsoft.com/office/drawing/2014/main" id="{226E97C2-236E-9985-6EA7-3612491AD769}"/>
              </a:ext>
              <a:ext uri="{C183D7F6-B498-43B3-948B-1728B52AA6E4}">
                <adec:decorative xmlns:adec="http://schemas.microsoft.com/office/drawing/2017/decorative" val="1"/>
              </a:ext>
            </a:extLst>
          </p:cNvPr>
          <p:cNvSpPr>
            <a:spLocks/>
          </p:cNvSpPr>
          <p:nvPr/>
        </p:nvSpPr>
        <p:spPr bwMode="auto">
          <a:xfrm>
            <a:off x="2692400" y="2466975"/>
            <a:ext cx="1728788" cy="230188"/>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58" name="Freeform 26">
            <a:extLst>
              <a:ext uri="{FF2B5EF4-FFF2-40B4-BE49-F238E27FC236}">
                <a16:creationId xmlns:a16="http://schemas.microsoft.com/office/drawing/2014/main" id="{B54D4897-96D0-5BFD-8CE5-278953F77040}"/>
              </a:ext>
              <a:ext uri="{C183D7F6-B498-43B3-948B-1728B52AA6E4}">
                <adec:decorative xmlns:adec="http://schemas.microsoft.com/office/drawing/2017/decorative" val="1"/>
              </a:ext>
            </a:extLst>
          </p:cNvPr>
          <p:cNvSpPr>
            <a:spLocks/>
          </p:cNvSpPr>
          <p:nvPr/>
        </p:nvSpPr>
        <p:spPr bwMode="auto">
          <a:xfrm>
            <a:off x="2692400" y="2466975"/>
            <a:ext cx="1728788" cy="230188"/>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59" name="Freeform 27">
            <a:extLst>
              <a:ext uri="{FF2B5EF4-FFF2-40B4-BE49-F238E27FC236}">
                <a16:creationId xmlns:a16="http://schemas.microsoft.com/office/drawing/2014/main" id="{97B28CED-FB41-18C8-CAB2-B2E9F3321EE7}"/>
              </a:ext>
              <a:ext uri="{C183D7F6-B498-43B3-948B-1728B52AA6E4}">
                <adec:decorative xmlns:adec="http://schemas.microsoft.com/office/drawing/2017/decorative" val="1"/>
              </a:ext>
            </a:extLst>
          </p:cNvPr>
          <p:cNvSpPr>
            <a:spLocks/>
          </p:cNvSpPr>
          <p:nvPr/>
        </p:nvSpPr>
        <p:spPr bwMode="auto">
          <a:xfrm>
            <a:off x="3533775" y="2349500"/>
            <a:ext cx="14288" cy="71438"/>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60" name="Freeform 28">
            <a:extLst>
              <a:ext uri="{FF2B5EF4-FFF2-40B4-BE49-F238E27FC236}">
                <a16:creationId xmlns:a16="http://schemas.microsoft.com/office/drawing/2014/main" id="{590BFE95-1368-F1D4-014A-A1A68671296E}"/>
              </a:ext>
              <a:ext uri="{C183D7F6-B498-43B3-948B-1728B52AA6E4}">
                <adec:decorative xmlns:adec="http://schemas.microsoft.com/office/drawing/2017/decorative" val="1"/>
              </a:ext>
            </a:extLst>
          </p:cNvPr>
          <p:cNvSpPr>
            <a:spLocks/>
          </p:cNvSpPr>
          <p:nvPr/>
        </p:nvSpPr>
        <p:spPr bwMode="auto">
          <a:xfrm>
            <a:off x="3530600" y="2346325"/>
            <a:ext cx="20638" cy="77788"/>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61" name="Freeform 29">
            <a:extLst>
              <a:ext uri="{FF2B5EF4-FFF2-40B4-BE49-F238E27FC236}">
                <a16:creationId xmlns:a16="http://schemas.microsoft.com/office/drawing/2014/main" id="{AEB41B7A-6415-EACC-CD0C-384AD42C8536}"/>
              </a:ext>
              <a:ext uri="{C183D7F6-B498-43B3-948B-1728B52AA6E4}">
                <adec:decorative xmlns:adec="http://schemas.microsoft.com/office/drawing/2017/decorative" val="1"/>
              </a:ext>
            </a:extLst>
          </p:cNvPr>
          <p:cNvSpPr>
            <a:spLocks/>
          </p:cNvSpPr>
          <p:nvPr/>
        </p:nvSpPr>
        <p:spPr bwMode="auto">
          <a:xfrm>
            <a:off x="2670175" y="2743200"/>
            <a:ext cx="1766888" cy="300038"/>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62" name="Freeform 30">
            <a:extLst>
              <a:ext uri="{FF2B5EF4-FFF2-40B4-BE49-F238E27FC236}">
                <a16:creationId xmlns:a16="http://schemas.microsoft.com/office/drawing/2014/main" id="{E769890D-942E-D766-3D13-32B313B51D6E}"/>
              </a:ext>
              <a:ext uri="{C183D7F6-B498-43B3-948B-1728B52AA6E4}">
                <adec:decorative xmlns:adec="http://schemas.microsoft.com/office/drawing/2017/decorative" val="1"/>
              </a:ext>
            </a:extLst>
          </p:cNvPr>
          <p:cNvSpPr>
            <a:spLocks/>
          </p:cNvSpPr>
          <p:nvPr/>
        </p:nvSpPr>
        <p:spPr bwMode="auto">
          <a:xfrm>
            <a:off x="2667000" y="2740025"/>
            <a:ext cx="1773238" cy="306388"/>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63" name="Freeform 31">
            <a:extLst>
              <a:ext uri="{FF2B5EF4-FFF2-40B4-BE49-F238E27FC236}">
                <a16:creationId xmlns:a16="http://schemas.microsoft.com/office/drawing/2014/main" id="{BFBFBAB8-72B5-5813-66EF-1483C71F7DA9}"/>
              </a:ext>
              <a:ext uri="{C183D7F6-B498-43B3-948B-1728B52AA6E4}">
                <adec:decorative xmlns:adec="http://schemas.microsoft.com/office/drawing/2017/decorative" val="1"/>
              </a:ext>
            </a:extLst>
          </p:cNvPr>
          <p:cNvSpPr>
            <a:spLocks/>
          </p:cNvSpPr>
          <p:nvPr/>
        </p:nvSpPr>
        <p:spPr bwMode="auto">
          <a:xfrm>
            <a:off x="2940050" y="2854325"/>
            <a:ext cx="1430338" cy="160338"/>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64" name="Freeform 32">
            <a:extLst>
              <a:ext uri="{FF2B5EF4-FFF2-40B4-BE49-F238E27FC236}">
                <a16:creationId xmlns:a16="http://schemas.microsoft.com/office/drawing/2014/main" id="{E04E424E-DFC7-758E-4C03-47407667D3C3}"/>
              </a:ext>
              <a:ext uri="{C183D7F6-B498-43B3-948B-1728B52AA6E4}">
                <adec:decorative xmlns:adec="http://schemas.microsoft.com/office/drawing/2017/decorative" val="1"/>
              </a:ext>
            </a:extLst>
          </p:cNvPr>
          <p:cNvSpPr>
            <a:spLocks/>
          </p:cNvSpPr>
          <p:nvPr/>
        </p:nvSpPr>
        <p:spPr bwMode="auto">
          <a:xfrm>
            <a:off x="2670175" y="3048000"/>
            <a:ext cx="1766888" cy="20638"/>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65" name="Freeform 33">
            <a:extLst>
              <a:ext uri="{FF2B5EF4-FFF2-40B4-BE49-F238E27FC236}">
                <a16:creationId xmlns:a16="http://schemas.microsoft.com/office/drawing/2014/main" id="{C10FC8AC-CE90-CBC1-EC28-EE35D6E02D55}"/>
              </a:ext>
              <a:ext uri="{C183D7F6-B498-43B3-948B-1728B52AA6E4}">
                <adec:decorative xmlns:adec="http://schemas.microsoft.com/office/drawing/2017/decorative" val="1"/>
              </a:ext>
            </a:extLst>
          </p:cNvPr>
          <p:cNvSpPr>
            <a:spLocks/>
          </p:cNvSpPr>
          <p:nvPr/>
        </p:nvSpPr>
        <p:spPr bwMode="auto">
          <a:xfrm>
            <a:off x="2667000" y="3044825"/>
            <a:ext cx="1773238" cy="26988"/>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66" name="Freeform 34">
            <a:extLst>
              <a:ext uri="{FF2B5EF4-FFF2-40B4-BE49-F238E27FC236}">
                <a16:creationId xmlns:a16="http://schemas.microsoft.com/office/drawing/2014/main" id="{C5CE3425-115E-F16B-D292-4272A5C89CC1}"/>
              </a:ext>
              <a:ext uri="{C183D7F6-B498-43B3-948B-1728B52AA6E4}">
                <adec:decorative xmlns:adec="http://schemas.microsoft.com/office/drawing/2017/decorative" val="1"/>
              </a:ext>
            </a:extLst>
          </p:cNvPr>
          <p:cNvSpPr>
            <a:spLocks/>
          </p:cNvSpPr>
          <p:nvPr/>
        </p:nvSpPr>
        <p:spPr bwMode="auto">
          <a:xfrm>
            <a:off x="2749550" y="2847975"/>
            <a:ext cx="192088" cy="166688"/>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67" name="Freeform 35">
            <a:extLst>
              <a:ext uri="{FF2B5EF4-FFF2-40B4-BE49-F238E27FC236}">
                <a16:creationId xmlns:a16="http://schemas.microsoft.com/office/drawing/2014/main" id="{0BEDDE79-3404-8232-7E4C-6040F49B0065}"/>
              </a:ext>
              <a:ext uri="{C183D7F6-B498-43B3-948B-1728B52AA6E4}">
                <adec:decorative xmlns:adec="http://schemas.microsoft.com/office/drawing/2017/decorative" val="1"/>
              </a:ext>
            </a:extLst>
          </p:cNvPr>
          <p:cNvSpPr>
            <a:spLocks/>
          </p:cNvSpPr>
          <p:nvPr/>
        </p:nvSpPr>
        <p:spPr bwMode="auto">
          <a:xfrm>
            <a:off x="2819400" y="2759075"/>
            <a:ext cx="192088" cy="33338"/>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68" name="Freeform 36">
            <a:extLst>
              <a:ext uri="{FF2B5EF4-FFF2-40B4-BE49-F238E27FC236}">
                <a16:creationId xmlns:a16="http://schemas.microsoft.com/office/drawing/2014/main" id="{F2697DF7-A91D-6F9E-278A-60EAB4281772}"/>
              </a:ext>
              <a:ext uri="{C183D7F6-B498-43B3-948B-1728B52AA6E4}">
                <adec:decorative xmlns:adec="http://schemas.microsoft.com/office/drawing/2017/decorative" val="1"/>
              </a:ext>
            </a:extLst>
          </p:cNvPr>
          <p:cNvSpPr>
            <a:spLocks/>
          </p:cNvSpPr>
          <p:nvPr/>
        </p:nvSpPr>
        <p:spPr bwMode="auto">
          <a:xfrm>
            <a:off x="2724150" y="2822575"/>
            <a:ext cx="1671638" cy="198438"/>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69" name="Freeform 37">
            <a:extLst>
              <a:ext uri="{FF2B5EF4-FFF2-40B4-BE49-F238E27FC236}">
                <a16:creationId xmlns:a16="http://schemas.microsoft.com/office/drawing/2014/main" id="{5023123A-23AC-C342-A325-5CD89ACC57FE}"/>
              </a:ext>
              <a:ext uri="{C183D7F6-B498-43B3-948B-1728B52AA6E4}">
                <adec:decorative xmlns:adec="http://schemas.microsoft.com/office/drawing/2017/decorative" val="1"/>
              </a:ext>
            </a:extLst>
          </p:cNvPr>
          <p:cNvSpPr>
            <a:spLocks/>
          </p:cNvSpPr>
          <p:nvPr/>
        </p:nvSpPr>
        <p:spPr bwMode="auto">
          <a:xfrm>
            <a:off x="2724150" y="2822575"/>
            <a:ext cx="1671638" cy="198438"/>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70" name="Freeform 38">
            <a:extLst>
              <a:ext uri="{FF2B5EF4-FFF2-40B4-BE49-F238E27FC236}">
                <a16:creationId xmlns:a16="http://schemas.microsoft.com/office/drawing/2014/main" id="{9423CE37-5498-2510-F01F-B048BF8D700C}"/>
              </a:ext>
              <a:ext uri="{C183D7F6-B498-43B3-948B-1728B52AA6E4}">
                <adec:decorative xmlns:adec="http://schemas.microsoft.com/office/drawing/2017/decorative" val="1"/>
              </a:ext>
            </a:extLst>
          </p:cNvPr>
          <p:cNvSpPr>
            <a:spLocks/>
          </p:cNvSpPr>
          <p:nvPr/>
        </p:nvSpPr>
        <p:spPr bwMode="auto">
          <a:xfrm>
            <a:off x="3003550" y="1323975"/>
            <a:ext cx="1100138" cy="852488"/>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71" name="Group 39">
            <a:extLst>
              <a:ext uri="{FF2B5EF4-FFF2-40B4-BE49-F238E27FC236}">
                <a16:creationId xmlns:a16="http://schemas.microsoft.com/office/drawing/2014/main" id="{AB526C8A-A892-8EF3-942E-7BB68CBD3E84}"/>
              </a:ext>
              <a:ext uri="{C183D7F6-B498-43B3-948B-1728B52AA6E4}">
                <adec:decorative xmlns:adec="http://schemas.microsoft.com/office/drawing/2017/decorative" val="1"/>
              </a:ext>
            </a:extLst>
          </p:cNvPr>
          <p:cNvGrpSpPr>
            <a:grpSpLocks/>
          </p:cNvGrpSpPr>
          <p:nvPr/>
        </p:nvGrpSpPr>
        <p:grpSpPr bwMode="auto">
          <a:xfrm>
            <a:off x="3251201" y="2225676"/>
            <a:ext cx="582613" cy="36513"/>
            <a:chOff x="1722" y="1379"/>
            <a:chExt cx="367" cy="23"/>
          </a:xfrm>
        </p:grpSpPr>
        <p:sp>
          <p:nvSpPr>
            <p:cNvPr id="72" name="Freeform 40">
              <a:extLst>
                <a:ext uri="{FF2B5EF4-FFF2-40B4-BE49-F238E27FC236}">
                  <a16:creationId xmlns:a16="http://schemas.microsoft.com/office/drawing/2014/main" id="{998BF622-FC17-FBFB-048E-FCB0C097C8EF}"/>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73" name="Freeform 41">
              <a:extLst>
                <a:ext uri="{FF2B5EF4-FFF2-40B4-BE49-F238E27FC236}">
                  <a16:creationId xmlns:a16="http://schemas.microsoft.com/office/drawing/2014/main" id="{2B3845C4-17BB-1003-5111-27559F989FF2}"/>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74" name="Group 42">
            <a:extLst>
              <a:ext uri="{FF2B5EF4-FFF2-40B4-BE49-F238E27FC236}">
                <a16:creationId xmlns:a16="http://schemas.microsoft.com/office/drawing/2014/main" id="{D1C03193-BDB2-6A80-5923-9274383D727D}"/>
              </a:ext>
              <a:ext uri="{C183D7F6-B498-43B3-948B-1728B52AA6E4}">
                <adec:decorative xmlns:adec="http://schemas.microsoft.com/office/drawing/2017/decorative" val="1"/>
              </a:ext>
            </a:extLst>
          </p:cNvPr>
          <p:cNvGrpSpPr>
            <a:grpSpLocks/>
          </p:cNvGrpSpPr>
          <p:nvPr/>
        </p:nvGrpSpPr>
        <p:grpSpPr bwMode="auto">
          <a:xfrm>
            <a:off x="3327400" y="2260601"/>
            <a:ext cx="433388" cy="30163"/>
            <a:chOff x="1770" y="1401"/>
            <a:chExt cx="273" cy="19"/>
          </a:xfrm>
        </p:grpSpPr>
        <p:sp>
          <p:nvSpPr>
            <p:cNvPr id="75" name="Freeform 43">
              <a:extLst>
                <a:ext uri="{FF2B5EF4-FFF2-40B4-BE49-F238E27FC236}">
                  <a16:creationId xmlns:a16="http://schemas.microsoft.com/office/drawing/2014/main" id="{828E9ACA-FA0E-2F47-665D-6D341B63268B}"/>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76" name="Freeform 44">
              <a:extLst>
                <a:ext uri="{FF2B5EF4-FFF2-40B4-BE49-F238E27FC236}">
                  <a16:creationId xmlns:a16="http://schemas.microsoft.com/office/drawing/2014/main" id="{F30BD3AE-7F0D-F7C5-B464-4F2F05FE97C6}"/>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77" name="Rectangle 45">
            <a:extLst>
              <a:ext uri="{FF2B5EF4-FFF2-40B4-BE49-F238E27FC236}">
                <a16:creationId xmlns:a16="http://schemas.microsoft.com/office/drawing/2014/main" id="{6533BD41-D112-C5B5-BB9F-84C2566AA138}"/>
              </a:ext>
              <a:ext uri="{C183D7F6-B498-43B3-948B-1728B52AA6E4}">
                <adec:decorative xmlns:adec="http://schemas.microsoft.com/office/drawing/2017/decorative" val="1"/>
              </a:ext>
            </a:extLst>
          </p:cNvPr>
          <p:cNvSpPr>
            <a:spLocks noChangeArrowheads="1"/>
          </p:cNvSpPr>
          <p:nvPr/>
        </p:nvSpPr>
        <p:spPr bwMode="auto">
          <a:xfrm>
            <a:off x="3086100" y="2292351"/>
            <a:ext cx="895350" cy="3175"/>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78" name="Rectangle 46">
            <a:extLst>
              <a:ext uri="{FF2B5EF4-FFF2-40B4-BE49-F238E27FC236}">
                <a16:creationId xmlns:a16="http://schemas.microsoft.com/office/drawing/2014/main" id="{DC3AF906-DA5C-DB3B-06AA-A1B277E11809}"/>
              </a:ext>
              <a:ext uri="{C183D7F6-B498-43B3-948B-1728B52AA6E4}">
                <adec:decorative xmlns:adec="http://schemas.microsoft.com/office/drawing/2017/decorative" val="1"/>
              </a:ext>
            </a:extLst>
          </p:cNvPr>
          <p:cNvSpPr>
            <a:spLocks noChangeArrowheads="1"/>
          </p:cNvSpPr>
          <p:nvPr/>
        </p:nvSpPr>
        <p:spPr bwMode="auto">
          <a:xfrm>
            <a:off x="3057525" y="1377950"/>
            <a:ext cx="977900" cy="736600"/>
          </a:xfrm>
          <a:prstGeom prst="rect">
            <a:avLst/>
          </a:prstGeom>
          <a:noFill/>
          <a:ln w="12700">
            <a:solidFill>
              <a:schemeClr val="tx1"/>
            </a:solidFill>
            <a:miter lim="800000"/>
            <a:headEnd/>
            <a:tailEnd/>
          </a:ln>
        </p:spPr>
        <p:txBody>
          <a:bodyPr wrap="none" anchor="ctr"/>
          <a:lstStyle/>
          <a:p>
            <a:pPr algn="ctr"/>
            <a:r>
              <a:rPr lang="en-US" sz="2000" b="1" dirty="0"/>
              <a:t>Bob</a:t>
            </a:r>
          </a:p>
        </p:txBody>
      </p:sp>
      <p:sp>
        <p:nvSpPr>
          <p:cNvPr id="79" name="Text Box 47">
            <a:extLst>
              <a:ext uri="{FF2B5EF4-FFF2-40B4-BE49-F238E27FC236}">
                <a16:creationId xmlns:a16="http://schemas.microsoft.com/office/drawing/2014/main" id="{2F70F51A-4AB0-D896-AF3F-F69DB47BF492}"/>
              </a:ext>
              <a:ext uri="{C183D7F6-B498-43B3-948B-1728B52AA6E4}">
                <adec:decorative xmlns:adec="http://schemas.microsoft.com/office/drawing/2017/decorative" val="1"/>
              </a:ext>
            </a:extLst>
          </p:cNvPr>
          <p:cNvSpPr txBox="1">
            <a:spLocks noChangeArrowheads="1"/>
          </p:cNvSpPr>
          <p:nvPr/>
        </p:nvSpPr>
        <p:spPr bwMode="auto">
          <a:xfrm>
            <a:off x="2362200" y="3111500"/>
            <a:ext cx="2667000" cy="707886"/>
          </a:xfrm>
          <a:prstGeom prst="rect">
            <a:avLst/>
          </a:prstGeom>
          <a:noFill/>
          <a:ln w="28575">
            <a:noFill/>
            <a:miter lim="800000"/>
            <a:headEnd/>
            <a:tailEnd/>
          </a:ln>
        </p:spPr>
        <p:txBody>
          <a:bodyPr>
            <a:spAutoFit/>
          </a:bodyPr>
          <a:lstStyle/>
          <a:p>
            <a:pPr algn="ctr">
              <a:spcBef>
                <a:spcPct val="50000"/>
              </a:spcBef>
            </a:pPr>
            <a:r>
              <a:rPr lang="en-US" sz="2000" b="1" dirty="0"/>
              <a:t>10.0.0.3</a:t>
            </a:r>
            <a:br>
              <a:rPr lang="en-US" sz="2000" b="1" dirty="0"/>
            </a:br>
            <a:r>
              <a:rPr lang="en-US" sz="2000" b="1" dirty="0"/>
              <a:t>C0:43:1E:00:57:D3</a:t>
            </a:r>
          </a:p>
        </p:txBody>
      </p:sp>
      <p:sp>
        <p:nvSpPr>
          <p:cNvPr id="80" name="AutoShape 48">
            <a:extLst>
              <a:ext uri="{FF2B5EF4-FFF2-40B4-BE49-F238E27FC236}">
                <a16:creationId xmlns:a16="http://schemas.microsoft.com/office/drawing/2014/main" id="{20CFABFF-6D67-A9BE-521B-53235BBC2FEE}"/>
              </a:ext>
              <a:ext uri="{C183D7F6-B498-43B3-948B-1728B52AA6E4}">
                <adec:decorative xmlns:adec="http://schemas.microsoft.com/office/drawing/2017/decorative" val="1"/>
              </a:ext>
            </a:extLst>
          </p:cNvPr>
          <p:cNvSpPr>
            <a:spLocks noChangeArrowheads="1"/>
          </p:cNvSpPr>
          <p:nvPr/>
        </p:nvSpPr>
        <p:spPr bwMode="auto">
          <a:xfrm>
            <a:off x="4495800" y="1282700"/>
            <a:ext cx="2743200" cy="1295400"/>
          </a:xfrm>
          <a:prstGeom prst="wedgeEllipseCallout">
            <a:avLst>
              <a:gd name="adj1" fmla="val -44792"/>
              <a:gd name="adj2" fmla="val 69977"/>
            </a:avLst>
          </a:prstGeom>
          <a:noFill/>
          <a:ln w="28575">
            <a:solidFill>
              <a:schemeClr val="tx1"/>
            </a:solidFill>
            <a:miter lim="800000"/>
            <a:headEnd/>
            <a:tailEnd/>
          </a:ln>
        </p:spPr>
        <p:txBody>
          <a:bodyPr/>
          <a:lstStyle/>
          <a:p>
            <a:pPr algn="ctr"/>
            <a:r>
              <a:rPr lang="en-US" b="1" dirty="0"/>
              <a:t>Hey, everybody</a:t>
            </a:r>
            <a:br>
              <a:rPr lang="en-US" b="1" dirty="0"/>
            </a:br>
            <a:r>
              <a:rPr lang="en-US" b="1" dirty="0"/>
              <a:t>Who is </a:t>
            </a:r>
            <a:br>
              <a:rPr lang="en-US" b="1" dirty="0"/>
            </a:br>
            <a:r>
              <a:rPr lang="en-US" b="1" dirty="0"/>
              <a:t>10.0.0.1?</a:t>
            </a:r>
          </a:p>
        </p:txBody>
      </p:sp>
      <p:sp>
        <p:nvSpPr>
          <p:cNvPr id="471" name="AutoShape 478">
            <a:extLst>
              <a:ext uri="{FF2B5EF4-FFF2-40B4-BE49-F238E27FC236}">
                <a16:creationId xmlns:a16="http://schemas.microsoft.com/office/drawing/2014/main" id="{C99008DE-EBD7-E835-5426-C62C57C3E291}"/>
              </a:ext>
              <a:ext uri="{C183D7F6-B498-43B3-948B-1728B52AA6E4}">
                <adec:decorative xmlns:adec="http://schemas.microsoft.com/office/drawing/2017/decorative" val="1"/>
              </a:ext>
            </a:extLst>
          </p:cNvPr>
          <p:cNvSpPr>
            <a:spLocks noChangeArrowheads="1"/>
          </p:cNvSpPr>
          <p:nvPr/>
        </p:nvSpPr>
        <p:spPr bwMode="auto">
          <a:xfrm>
            <a:off x="8623698" y="940269"/>
            <a:ext cx="2819400" cy="1066800"/>
          </a:xfrm>
          <a:prstGeom prst="wedgeRectCallout">
            <a:avLst>
              <a:gd name="adj1" fmla="val -52028"/>
              <a:gd name="adj2" fmla="val 91370"/>
            </a:avLst>
          </a:prstGeom>
          <a:noFill/>
          <a:ln w="28575">
            <a:solidFill>
              <a:schemeClr val="tx1"/>
            </a:solidFill>
            <a:miter lim="800000"/>
            <a:headEnd/>
            <a:tailEnd/>
          </a:ln>
        </p:spPr>
        <p:txBody>
          <a:bodyPr/>
          <a:lstStyle/>
          <a:p>
            <a:pPr algn="ctr"/>
            <a:r>
              <a:rPr lang="en-US" sz="2000" b="1" dirty="0"/>
              <a:t>I am!!!</a:t>
            </a:r>
            <a:br>
              <a:rPr lang="en-US" sz="2000" b="1" dirty="0"/>
            </a:br>
            <a:endParaRPr lang="en-US" sz="2000" b="1" dirty="0"/>
          </a:p>
          <a:p>
            <a:pPr algn="ctr"/>
            <a:r>
              <a:rPr lang="en-US" sz="2000" b="1" dirty="0"/>
              <a:t>A1:FF:32:5A:EC:AA</a:t>
            </a:r>
          </a:p>
        </p:txBody>
      </p:sp>
      <p:sp>
        <p:nvSpPr>
          <p:cNvPr id="472" name="AutoShape 482">
            <a:extLst>
              <a:ext uri="{FF2B5EF4-FFF2-40B4-BE49-F238E27FC236}">
                <a16:creationId xmlns:a16="http://schemas.microsoft.com/office/drawing/2014/main" id="{66F186BF-7F76-060C-15ED-06FD6000E211}"/>
              </a:ext>
              <a:ext uri="{C183D7F6-B498-43B3-948B-1728B52AA6E4}">
                <adec:decorative xmlns:adec="http://schemas.microsoft.com/office/drawing/2017/decorative" val="1"/>
              </a:ext>
            </a:extLst>
          </p:cNvPr>
          <p:cNvSpPr>
            <a:spLocks noChangeArrowheads="1"/>
          </p:cNvSpPr>
          <p:nvPr/>
        </p:nvSpPr>
        <p:spPr bwMode="auto">
          <a:xfrm>
            <a:off x="1524000" y="4254499"/>
            <a:ext cx="4572000" cy="1510617"/>
          </a:xfrm>
          <a:prstGeom prst="bracketPair">
            <a:avLst>
              <a:gd name="adj" fmla="val 16667"/>
            </a:avLst>
          </a:prstGeom>
          <a:noFill/>
          <a:ln w="25400">
            <a:solidFill>
              <a:srgbClr val="0D9DDB"/>
            </a:solidFill>
            <a:round/>
            <a:headEnd/>
            <a:tailEnd/>
          </a:ln>
        </p:spPr>
        <p:txBody>
          <a:bodyPr wrap="none" anchor="ctr"/>
          <a:lstStyle/>
          <a:p>
            <a:pPr algn="ctr"/>
            <a:endParaRPr lang="en-US" dirty="0"/>
          </a:p>
          <a:p>
            <a:pPr algn="ctr"/>
            <a:endParaRPr lang="en-US" sz="2000" b="1" dirty="0"/>
          </a:p>
          <a:p>
            <a:pPr algn="ctr"/>
            <a:r>
              <a:rPr lang="en-US" sz="2000" b="1" dirty="0"/>
              <a:t>Ok – I’ll put that in my ARP table</a:t>
            </a:r>
          </a:p>
          <a:p>
            <a:pPr algn="ctr"/>
            <a:endParaRPr lang="en-US" sz="2000" dirty="0"/>
          </a:p>
          <a:p>
            <a:pPr algn="ctr"/>
            <a:endParaRPr lang="en-US" dirty="0"/>
          </a:p>
          <a:p>
            <a:pPr algn="ctr"/>
            <a:endParaRPr lang="en-US" dirty="0"/>
          </a:p>
          <a:p>
            <a:pPr algn="ctr"/>
            <a:endParaRPr lang="en-US" dirty="0"/>
          </a:p>
          <a:p>
            <a:pPr algn="ctr"/>
            <a:endParaRPr lang="en-US" dirty="0"/>
          </a:p>
        </p:txBody>
      </p:sp>
      <p:sp>
        <p:nvSpPr>
          <p:cNvPr id="473" name="Line 483">
            <a:extLst>
              <a:ext uri="{FF2B5EF4-FFF2-40B4-BE49-F238E27FC236}">
                <a16:creationId xmlns:a16="http://schemas.microsoft.com/office/drawing/2014/main" id="{021AD03D-79D1-45DC-F921-87CF3F2C6F02}"/>
              </a:ext>
              <a:ext uri="{C183D7F6-B498-43B3-948B-1728B52AA6E4}">
                <adec:decorative xmlns:adec="http://schemas.microsoft.com/office/drawing/2017/decorative" val="1"/>
              </a:ext>
            </a:extLst>
          </p:cNvPr>
          <p:cNvSpPr>
            <a:spLocks noChangeShapeType="1"/>
          </p:cNvSpPr>
          <p:nvPr/>
        </p:nvSpPr>
        <p:spPr bwMode="auto">
          <a:xfrm>
            <a:off x="3657600" y="3797300"/>
            <a:ext cx="0" cy="381000"/>
          </a:xfrm>
          <a:prstGeom prst="line">
            <a:avLst/>
          </a:prstGeom>
          <a:noFill/>
          <a:ln w="76200">
            <a:solidFill>
              <a:schemeClr val="tx1"/>
            </a:solidFill>
            <a:round/>
            <a:headEnd/>
            <a:tailEnd type="triangle" w="med" len="med"/>
          </a:ln>
        </p:spPr>
        <p:txBody>
          <a:bodyPr/>
          <a:lstStyle/>
          <a:p>
            <a:endParaRPr lang="en-US"/>
          </a:p>
        </p:txBody>
      </p:sp>
      <p:graphicFrame>
        <p:nvGraphicFramePr>
          <p:cNvPr id="475" name="Group 507">
            <a:extLst>
              <a:ext uri="{FF2B5EF4-FFF2-40B4-BE49-F238E27FC236}">
                <a16:creationId xmlns:a16="http://schemas.microsoft.com/office/drawing/2014/main" id="{1C660D1C-2F6C-D781-CE61-A00B8A05833C}"/>
              </a:ext>
              <a:ext uri="{C183D7F6-B498-43B3-948B-1728B52AA6E4}">
                <adec:decorative xmlns:adec="http://schemas.microsoft.com/office/drawing/2017/decorative" val="1"/>
              </a:ext>
            </a:extLst>
          </p:cNvPr>
          <p:cNvGraphicFramePr>
            <a:graphicFrameLocks/>
          </p:cNvGraphicFramePr>
          <p:nvPr>
            <p:extLst>
              <p:ext uri="{D42A27DB-BD31-4B8C-83A1-F6EECF244321}">
                <p14:modId xmlns:p14="http://schemas.microsoft.com/office/powerpoint/2010/main" val="128042304"/>
              </p:ext>
            </p:extLst>
          </p:nvPr>
        </p:nvGraphicFramePr>
        <p:xfrm>
          <a:off x="1676400" y="4818380"/>
          <a:ext cx="4191000" cy="731520"/>
        </p:xfrm>
        <a:graphic>
          <a:graphicData uri="http://schemas.openxmlformats.org/drawingml/2006/table">
            <a:tbl>
              <a:tblPr firstRow="1"/>
              <a:tblGrid>
                <a:gridCol w="20574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tblGrid>
              <a:tr h="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pitchFamily="2" charset="2"/>
                        <a:buNone/>
                        <a:tabLst/>
                      </a:pPr>
                      <a:r>
                        <a:rPr kumimoji="0" lang="en-US" sz="1800" b="1" i="0" u="none" strike="noStrike" cap="none" normalizeH="0" baseline="0" dirty="0">
                          <a:ln>
                            <a:noFill/>
                          </a:ln>
                          <a:solidFill>
                            <a:schemeClr val="tx1"/>
                          </a:solidFill>
                          <a:effectLst/>
                          <a:latin typeface="Arial" charset="0"/>
                        </a:rPr>
                        <a:t>Internet address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pitchFamily="2" charset="2"/>
                        <a:buNone/>
                        <a:tabLst/>
                      </a:pPr>
                      <a:r>
                        <a:rPr kumimoji="0" lang="en-US" sz="1800" b="1" i="0" u="none" strike="noStrike" cap="none" normalizeH="0" baseline="0" dirty="0">
                          <a:ln>
                            <a:noFill/>
                          </a:ln>
                          <a:solidFill>
                            <a:schemeClr val="tx1"/>
                          </a:solidFill>
                          <a:effectLst/>
                          <a:latin typeface="Arial" charset="0"/>
                        </a:rPr>
                        <a:t>Physical address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66700">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pitchFamily="2" charset="2"/>
                        <a:buNone/>
                        <a:tabLst/>
                      </a:pPr>
                      <a:r>
                        <a:rPr kumimoji="0" lang="en-US" sz="1800" b="1" i="0" u="none" strike="noStrike" cap="none" normalizeH="0" baseline="0">
                          <a:ln>
                            <a:noFill/>
                          </a:ln>
                          <a:solidFill>
                            <a:schemeClr val="tx1"/>
                          </a:solidFill>
                          <a:effectLst/>
                          <a:latin typeface="Arial" charset="0"/>
                        </a:rPr>
                        <a:t>10.0.0.1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pitchFamily="2" charset="2"/>
                        <a:buNone/>
                        <a:tabLst/>
                        <a:defRPr/>
                      </a:pPr>
                      <a:r>
                        <a:rPr lang="en-US" sz="1600" b="1" dirty="0"/>
                        <a:t>A1:FF:32:5A:EC:AA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pSp>
        <p:nvGrpSpPr>
          <p:cNvPr id="478" name="Group 477">
            <a:extLst>
              <a:ext uri="{FF2B5EF4-FFF2-40B4-BE49-F238E27FC236}">
                <a16:creationId xmlns:a16="http://schemas.microsoft.com/office/drawing/2014/main" id="{53544481-17C6-D597-F7C3-E0D88DC3D0E1}"/>
              </a:ext>
              <a:ext uri="{C183D7F6-B498-43B3-948B-1728B52AA6E4}">
                <adec:decorative xmlns:adec="http://schemas.microsoft.com/office/drawing/2017/decorative" val="1"/>
              </a:ext>
            </a:extLst>
          </p:cNvPr>
          <p:cNvGrpSpPr/>
          <p:nvPr/>
        </p:nvGrpSpPr>
        <p:grpSpPr>
          <a:xfrm>
            <a:off x="7258079" y="3873500"/>
            <a:ext cx="1087581" cy="1211370"/>
            <a:chOff x="7258079" y="3873500"/>
            <a:chExt cx="1087581" cy="1211370"/>
          </a:xfrm>
        </p:grpSpPr>
        <p:sp>
          <p:nvSpPr>
            <p:cNvPr id="3" name="Rectangle 440">
              <a:extLst>
                <a:ext uri="{FF2B5EF4-FFF2-40B4-BE49-F238E27FC236}">
                  <a16:creationId xmlns:a16="http://schemas.microsoft.com/office/drawing/2014/main" id="{E023BC21-AC02-1322-373C-ED99DEE2C19F}"/>
                </a:ext>
              </a:extLst>
            </p:cNvPr>
            <p:cNvSpPr>
              <a:spLocks noChangeArrowheads="1"/>
            </p:cNvSpPr>
            <p:nvPr/>
          </p:nvSpPr>
          <p:spPr bwMode="auto">
            <a:xfrm>
              <a:off x="7460915" y="3873500"/>
              <a:ext cx="622152" cy="459477"/>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4" name="Freeform 441">
              <a:extLst>
                <a:ext uri="{FF2B5EF4-FFF2-40B4-BE49-F238E27FC236}">
                  <a16:creationId xmlns:a16="http://schemas.microsoft.com/office/drawing/2014/main" id="{EC079E0C-C786-3278-9DA8-09BF97A1C575}"/>
                </a:ext>
              </a:extLst>
            </p:cNvPr>
            <p:cNvSpPr>
              <a:spLocks/>
            </p:cNvSpPr>
            <p:nvPr/>
          </p:nvSpPr>
          <p:spPr bwMode="auto">
            <a:xfrm>
              <a:off x="7329935" y="4373336"/>
              <a:ext cx="888204" cy="221201"/>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5" name="Freeform 442">
              <a:extLst>
                <a:ext uri="{FF2B5EF4-FFF2-40B4-BE49-F238E27FC236}">
                  <a16:creationId xmlns:a16="http://schemas.microsoft.com/office/drawing/2014/main" id="{6B6E0981-E39E-6472-88E6-6067C8DA2B4A}"/>
                </a:ext>
              </a:extLst>
            </p:cNvPr>
            <p:cNvSpPr>
              <a:spLocks/>
            </p:cNvSpPr>
            <p:nvPr/>
          </p:nvSpPr>
          <p:spPr bwMode="auto">
            <a:xfrm>
              <a:off x="7328298" y="4371784"/>
              <a:ext cx="891479" cy="224305"/>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6" name="Freeform 443">
              <a:extLst>
                <a:ext uri="{FF2B5EF4-FFF2-40B4-BE49-F238E27FC236}">
                  <a16:creationId xmlns:a16="http://schemas.microsoft.com/office/drawing/2014/main" id="{614DDC27-EA80-F33E-D8C9-7F6FF9611862}"/>
                </a:ext>
              </a:extLst>
            </p:cNvPr>
            <p:cNvSpPr>
              <a:spLocks/>
            </p:cNvSpPr>
            <p:nvPr/>
          </p:nvSpPr>
          <p:spPr bwMode="auto">
            <a:xfrm>
              <a:off x="7357768" y="4393516"/>
              <a:ext cx="180915" cy="31822"/>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7" name="Freeform 444">
              <a:extLst>
                <a:ext uri="{FF2B5EF4-FFF2-40B4-BE49-F238E27FC236}">
                  <a16:creationId xmlns:a16="http://schemas.microsoft.com/office/drawing/2014/main" id="{7775EF39-F74B-A583-A1F7-1503BDBFA01F}"/>
                </a:ext>
              </a:extLst>
            </p:cNvPr>
            <p:cNvSpPr>
              <a:spLocks/>
            </p:cNvSpPr>
            <p:nvPr/>
          </p:nvSpPr>
          <p:spPr bwMode="auto">
            <a:xfrm>
              <a:off x="7950450" y="4377993"/>
              <a:ext cx="249679" cy="69077"/>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8" name="Freeform 445">
              <a:extLst>
                <a:ext uri="{FF2B5EF4-FFF2-40B4-BE49-F238E27FC236}">
                  <a16:creationId xmlns:a16="http://schemas.microsoft.com/office/drawing/2014/main" id="{BBEA6CE6-45C1-59AC-D910-AB1643FB8E6B}"/>
                </a:ext>
              </a:extLst>
            </p:cNvPr>
            <p:cNvSpPr>
              <a:spLocks/>
            </p:cNvSpPr>
            <p:nvPr/>
          </p:nvSpPr>
          <p:spPr bwMode="auto">
            <a:xfrm>
              <a:off x="8006116" y="4384202"/>
              <a:ext cx="95779" cy="53554"/>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9" name="Freeform 446">
              <a:extLst>
                <a:ext uri="{FF2B5EF4-FFF2-40B4-BE49-F238E27FC236}">
                  <a16:creationId xmlns:a16="http://schemas.microsoft.com/office/drawing/2014/main" id="{B36BE3A5-FB0C-669C-F42E-DFF80D56BDAC}"/>
                </a:ext>
              </a:extLst>
            </p:cNvPr>
            <p:cNvSpPr>
              <a:spLocks/>
            </p:cNvSpPr>
            <p:nvPr/>
          </p:nvSpPr>
          <p:spPr bwMode="auto">
            <a:xfrm>
              <a:off x="7958636" y="4407486"/>
              <a:ext cx="233307" cy="6985"/>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10" name="Freeform 447">
              <a:extLst>
                <a:ext uri="{FF2B5EF4-FFF2-40B4-BE49-F238E27FC236}">
                  <a16:creationId xmlns:a16="http://schemas.microsoft.com/office/drawing/2014/main" id="{3558F21C-ABC3-4DF0-18AF-6AA381EB2D4F}"/>
                </a:ext>
              </a:extLst>
            </p:cNvPr>
            <p:cNvSpPr>
              <a:spLocks/>
            </p:cNvSpPr>
            <p:nvPr/>
          </p:nvSpPr>
          <p:spPr bwMode="auto">
            <a:xfrm>
              <a:off x="7956999" y="4405934"/>
              <a:ext cx="236582" cy="10090"/>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11" name="Freeform 448">
              <a:extLst>
                <a:ext uri="{FF2B5EF4-FFF2-40B4-BE49-F238E27FC236}">
                  <a16:creationId xmlns:a16="http://schemas.microsoft.com/office/drawing/2014/main" id="{9914D287-B444-1EAE-0DC7-6B7C49880F03}"/>
                </a:ext>
              </a:extLst>
            </p:cNvPr>
            <p:cNvSpPr>
              <a:spLocks/>
            </p:cNvSpPr>
            <p:nvPr/>
          </p:nvSpPr>
          <p:spPr bwMode="auto">
            <a:xfrm>
              <a:off x="7691766" y="4377993"/>
              <a:ext cx="249679" cy="69077"/>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12" name="Freeform 449">
              <a:extLst>
                <a:ext uri="{FF2B5EF4-FFF2-40B4-BE49-F238E27FC236}">
                  <a16:creationId xmlns:a16="http://schemas.microsoft.com/office/drawing/2014/main" id="{999F16C7-B91A-2953-CC7C-D54CA68779C2}"/>
                </a:ext>
              </a:extLst>
            </p:cNvPr>
            <p:cNvSpPr>
              <a:spLocks/>
            </p:cNvSpPr>
            <p:nvPr/>
          </p:nvSpPr>
          <p:spPr bwMode="auto">
            <a:xfrm>
              <a:off x="7753981" y="4384202"/>
              <a:ext cx="95779" cy="53554"/>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13" name="Freeform 450">
              <a:extLst>
                <a:ext uri="{FF2B5EF4-FFF2-40B4-BE49-F238E27FC236}">
                  <a16:creationId xmlns:a16="http://schemas.microsoft.com/office/drawing/2014/main" id="{27615074-1BF8-DBE8-580A-6E0B0218DD50}"/>
                </a:ext>
              </a:extLst>
            </p:cNvPr>
            <p:cNvSpPr>
              <a:spLocks/>
            </p:cNvSpPr>
            <p:nvPr/>
          </p:nvSpPr>
          <p:spPr bwMode="auto">
            <a:xfrm>
              <a:off x="7699952" y="4407486"/>
              <a:ext cx="236582" cy="6985"/>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14" name="Freeform 451">
              <a:extLst>
                <a:ext uri="{FF2B5EF4-FFF2-40B4-BE49-F238E27FC236}">
                  <a16:creationId xmlns:a16="http://schemas.microsoft.com/office/drawing/2014/main" id="{FC6573C9-1591-E653-F3CF-6111032E7725}"/>
                </a:ext>
              </a:extLst>
            </p:cNvPr>
            <p:cNvSpPr>
              <a:spLocks/>
            </p:cNvSpPr>
            <p:nvPr/>
          </p:nvSpPr>
          <p:spPr bwMode="auto">
            <a:xfrm>
              <a:off x="7698315" y="4405934"/>
              <a:ext cx="239856" cy="10090"/>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15" name="Freeform 452">
              <a:extLst>
                <a:ext uri="{FF2B5EF4-FFF2-40B4-BE49-F238E27FC236}">
                  <a16:creationId xmlns:a16="http://schemas.microsoft.com/office/drawing/2014/main" id="{FF929393-8B9D-B10F-1740-8F040FA72885}"/>
                </a:ext>
              </a:extLst>
            </p:cNvPr>
            <p:cNvSpPr>
              <a:spLocks/>
            </p:cNvSpPr>
            <p:nvPr/>
          </p:nvSpPr>
          <p:spPr bwMode="auto">
            <a:xfrm>
              <a:off x="7763804" y="4405934"/>
              <a:ext cx="7368" cy="10090"/>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16" name="Freeform 453">
              <a:extLst>
                <a:ext uri="{FF2B5EF4-FFF2-40B4-BE49-F238E27FC236}">
                  <a16:creationId xmlns:a16="http://schemas.microsoft.com/office/drawing/2014/main" id="{E432D630-2D78-A18E-8A24-2A2CBCD5DADA}"/>
                </a:ext>
              </a:extLst>
            </p:cNvPr>
            <p:cNvSpPr>
              <a:spLocks/>
            </p:cNvSpPr>
            <p:nvPr/>
          </p:nvSpPr>
          <p:spPr bwMode="auto">
            <a:xfrm>
              <a:off x="8020852" y="4395068"/>
              <a:ext cx="7368" cy="34926"/>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17" name="Freeform 454">
              <a:extLst>
                <a:ext uri="{FF2B5EF4-FFF2-40B4-BE49-F238E27FC236}">
                  <a16:creationId xmlns:a16="http://schemas.microsoft.com/office/drawing/2014/main" id="{1B32E363-1DE8-AFF7-25F1-438D2684CFC9}"/>
                </a:ext>
              </a:extLst>
            </p:cNvPr>
            <p:cNvSpPr>
              <a:spLocks/>
            </p:cNvSpPr>
            <p:nvPr/>
          </p:nvSpPr>
          <p:spPr bwMode="auto">
            <a:xfrm>
              <a:off x="8019214" y="4393516"/>
              <a:ext cx="10642" cy="38031"/>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18" name="Freeform 455">
              <a:extLst>
                <a:ext uri="{FF2B5EF4-FFF2-40B4-BE49-F238E27FC236}">
                  <a16:creationId xmlns:a16="http://schemas.microsoft.com/office/drawing/2014/main" id="{413931F1-1FB8-C9A2-6512-7E3C4BE62027}"/>
                </a:ext>
              </a:extLst>
            </p:cNvPr>
            <p:cNvSpPr>
              <a:spLocks/>
            </p:cNvSpPr>
            <p:nvPr/>
          </p:nvSpPr>
          <p:spPr bwMode="auto">
            <a:xfrm>
              <a:off x="7351219" y="4595313"/>
              <a:ext cx="858734" cy="10090"/>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19" name="Freeform 456">
              <a:extLst>
                <a:ext uri="{FF2B5EF4-FFF2-40B4-BE49-F238E27FC236}">
                  <a16:creationId xmlns:a16="http://schemas.microsoft.com/office/drawing/2014/main" id="{5F447636-09D0-E5A3-DB01-10973EF3DB8C}"/>
                </a:ext>
              </a:extLst>
            </p:cNvPr>
            <p:cNvSpPr>
              <a:spLocks/>
            </p:cNvSpPr>
            <p:nvPr/>
          </p:nvSpPr>
          <p:spPr bwMode="auto">
            <a:xfrm>
              <a:off x="7328298" y="4452503"/>
              <a:ext cx="891479" cy="112541"/>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20" name="Freeform 457">
              <a:extLst>
                <a:ext uri="{FF2B5EF4-FFF2-40B4-BE49-F238E27FC236}">
                  <a16:creationId xmlns:a16="http://schemas.microsoft.com/office/drawing/2014/main" id="{11F93036-E4CA-FBEF-958B-AC55CE3E52A7}"/>
                </a:ext>
              </a:extLst>
            </p:cNvPr>
            <p:cNvSpPr>
              <a:spLocks/>
            </p:cNvSpPr>
            <p:nvPr/>
          </p:nvSpPr>
          <p:spPr bwMode="auto">
            <a:xfrm>
              <a:off x="7328298" y="4452503"/>
              <a:ext cx="891479" cy="112541"/>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21" name="Freeform 458">
              <a:extLst>
                <a:ext uri="{FF2B5EF4-FFF2-40B4-BE49-F238E27FC236}">
                  <a16:creationId xmlns:a16="http://schemas.microsoft.com/office/drawing/2014/main" id="{30EA3CD9-7285-0EBD-121C-3261E6782065}"/>
                </a:ext>
              </a:extLst>
            </p:cNvPr>
            <p:cNvSpPr>
              <a:spLocks/>
            </p:cNvSpPr>
            <p:nvPr/>
          </p:nvSpPr>
          <p:spPr bwMode="auto">
            <a:xfrm>
              <a:off x="7762167" y="4395068"/>
              <a:ext cx="7368" cy="34926"/>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22" name="Freeform 459">
              <a:extLst>
                <a:ext uri="{FF2B5EF4-FFF2-40B4-BE49-F238E27FC236}">
                  <a16:creationId xmlns:a16="http://schemas.microsoft.com/office/drawing/2014/main" id="{FCD94BDE-69BF-2668-0ED4-8CE12D05C150}"/>
                </a:ext>
              </a:extLst>
            </p:cNvPr>
            <p:cNvSpPr>
              <a:spLocks/>
            </p:cNvSpPr>
            <p:nvPr/>
          </p:nvSpPr>
          <p:spPr bwMode="auto">
            <a:xfrm>
              <a:off x="7760530" y="4393516"/>
              <a:ext cx="10642" cy="38031"/>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23" name="Freeform 460">
              <a:extLst>
                <a:ext uri="{FF2B5EF4-FFF2-40B4-BE49-F238E27FC236}">
                  <a16:creationId xmlns:a16="http://schemas.microsoft.com/office/drawing/2014/main" id="{8A2B189C-47B4-E37F-5EF3-D113621C920B}"/>
                </a:ext>
              </a:extLst>
            </p:cNvPr>
            <p:cNvSpPr>
              <a:spLocks/>
            </p:cNvSpPr>
            <p:nvPr/>
          </p:nvSpPr>
          <p:spPr bwMode="auto">
            <a:xfrm>
              <a:off x="7316837" y="4587551"/>
              <a:ext cx="911126" cy="146691"/>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24" name="Freeform 461">
              <a:extLst>
                <a:ext uri="{FF2B5EF4-FFF2-40B4-BE49-F238E27FC236}">
                  <a16:creationId xmlns:a16="http://schemas.microsoft.com/office/drawing/2014/main" id="{DA020B5F-B159-6725-7248-93B9CDADCA6E}"/>
                </a:ext>
              </a:extLst>
            </p:cNvPr>
            <p:cNvSpPr>
              <a:spLocks/>
            </p:cNvSpPr>
            <p:nvPr/>
          </p:nvSpPr>
          <p:spPr bwMode="auto">
            <a:xfrm>
              <a:off x="7315200" y="4585999"/>
              <a:ext cx="914400" cy="149796"/>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25" name="Freeform 462">
              <a:extLst>
                <a:ext uri="{FF2B5EF4-FFF2-40B4-BE49-F238E27FC236}">
                  <a16:creationId xmlns:a16="http://schemas.microsoft.com/office/drawing/2014/main" id="{391E6891-4886-A954-0159-06A128B40A2E}"/>
                </a:ext>
              </a:extLst>
            </p:cNvPr>
            <p:cNvSpPr>
              <a:spLocks/>
            </p:cNvSpPr>
            <p:nvPr/>
          </p:nvSpPr>
          <p:spPr bwMode="auto">
            <a:xfrm>
              <a:off x="7456003" y="4641881"/>
              <a:ext cx="737578" cy="78390"/>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26" name="Freeform 463">
              <a:extLst>
                <a:ext uri="{FF2B5EF4-FFF2-40B4-BE49-F238E27FC236}">
                  <a16:creationId xmlns:a16="http://schemas.microsoft.com/office/drawing/2014/main" id="{D091FAD0-0432-AF03-B4E6-D3E5203D16B8}"/>
                </a:ext>
              </a:extLst>
            </p:cNvPr>
            <p:cNvSpPr>
              <a:spLocks/>
            </p:cNvSpPr>
            <p:nvPr/>
          </p:nvSpPr>
          <p:spPr bwMode="auto">
            <a:xfrm>
              <a:off x="7316837" y="4736571"/>
              <a:ext cx="911126" cy="10090"/>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27" name="Freeform 464">
              <a:extLst>
                <a:ext uri="{FF2B5EF4-FFF2-40B4-BE49-F238E27FC236}">
                  <a16:creationId xmlns:a16="http://schemas.microsoft.com/office/drawing/2014/main" id="{5247EB3C-C00C-5D5A-8FDC-9A7726F7C3D8}"/>
                </a:ext>
              </a:extLst>
            </p:cNvPr>
            <p:cNvSpPr>
              <a:spLocks/>
            </p:cNvSpPr>
            <p:nvPr/>
          </p:nvSpPr>
          <p:spPr bwMode="auto">
            <a:xfrm>
              <a:off x="7315200" y="4735019"/>
              <a:ext cx="914400" cy="13194"/>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28" name="Freeform 465">
              <a:extLst>
                <a:ext uri="{FF2B5EF4-FFF2-40B4-BE49-F238E27FC236}">
                  <a16:creationId xmlns:a16="http://schemas.microsoft.com/office/drawing/2014/main" id="{5F16698D-5341-F87D-840F-094D9E2C7945}"/>
                </a:ext>
              </a:extLst>
            </p:cNvPr>
            <p:cNvSpPr>
              <a:spLocks/>
            </p:cNvSpPr>
            <p:nvPr/>
          </p:nvSpPr>
          <p:spPr bwMode="auto">
            <a:xfrm>
              <a:off x="7357768" y="4638777"/>
              <a:ext cx="99053" cy="8149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29" name="Freeform 466">
              <a:extLst>
                <a:ext uri="{FF2B5EF4-FFF2-40B4-BE49-F238E27FC236}">
                  <a16:creationId xmlns:a16="http://schemas.microsoft.com/office/drawing/2014/main" id="{428D3FE9-EBF9-FF53-F919-82C9EDD0DD8F}"/>
                </a:ext>
              </a:extLst>
            </p:cNvPr>
            <p:cNvSpPr>
              <a:spLocks/>
            </p:cNvSpPr>
            <p:nvPr/>
          </p:nvSpPr>
          <p:spPr bwMode="auto">
            <a:xfrm>
              <a:off x="7393788" y="4595313"/>
              <a:ext cx="99053" cy="16299"/>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30" name="Freeform 467">
              <a:extLst>
                <a:ext uri="{FF2B5EF4-FFF2-40B4-BE49-F238E27FC236}">
                  <a16:creationId xmlns:a16="http://schemas.microsoft.com/office/drawing/2014/main" id="{AF7B8C78-B211-ABEC-218F-6B8651AE3D24}"/>
                </a:ext>
              </a:extLst>
            </p:cNvPr>
            <p:cNvSpPr>
              <a:spLocks/>
            </p:cNvSpPr>
            <p:nvPr/>
          </p:nvSpPr>
          <p:spPr bwMode="auto">
            <a:xfrm>
              <a:off x="7344670" y="4626359"/>
              <a:ext cx="862008" cy="97018"/>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31" name="Freeform 468">
              <a:extLst>
                <a:ext uri="{FF2B5EF4-FFF2-40B4-BE49-F238E27FC236}">
                  <a16:creationId xmlns:a16="http://schemas.microsoft.com/office/drawing/2014/main" id="{8362ED0D-49FB-5453-8D91-04C22C7AFAA6}"/>
                </a:ext>
              </a:extLst>
            </p:cNvPr>
            <p:cNvSpPr>
              <a:spLocks/>
            </p:cNvSpPr>
            <p:nvPr/>
          </p:nvSpPr>
          <p:spPr bwMode="auto">
            <a:xfrm>
              <a:off x="7344670" y="4626359"/>
              <a:ext cx="862008" cy="97018"/>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32" name="Freeform 469">
              <a:extLst>
                <a:ext uri="{FF2B5EF4-FFF2-40B4-BE49-F238E27FC236}">
                  <a16:creationId xmlns:a16="http://schemas.microsoft.com/office/drawing/2014/main" id="{F325FB60-4A7A-1BC6-58D0-8AB1EE8564C7}"/>
                </a:ext>
              </a:extLst>
            </p:cNvPr>
            <p:cNvSpPr>
              <a:spLocks/>
            </p:cNvSpPr>
            <p:nvPr/>
          </p:nvSpPr>
          <p:spPr bwMode="auto">
            <a:xfrm>
              <a:off x="7488748" y="3893680"/>
              <a:ext cx="567305" cy="416789"/>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33" name="Group 470">
              <a:extLst>
                <a:ext uri="{FF2B5EF4-FFF2-40B4-BE49-F238E27FC236}">
                  <a16:creationId xmlns:a16="http://schemas.microsoft.com/office/drawing/2014/main" id="{6D117E21-C49F-31A2-6708-56A6266E4187}"/>
                </a:ext>
              </a:extLst>
            </p:cNvPr>
            <p:cNvGrpSpPr>
              <a:grpSpLocks/>
            </p:cNvGrpSpPr>
            <p:nvPr/>
          </p:nvGrpSpPr>
          <p:grpSpPr bwMode="auto">
            <a:xfrm>
              <a:off x="7616453" y="4334529"/>
              <a:ext cx="300434" cy="17851"/>
              <a:chOff x="1722" y="1379"/>
              <a:chExt cx="367" cy="23"/>
            </a:xfrm>
          </p:grpSpPr>
          <p:sp>
            <p:nvSpPr>
              <p:cNvPr id="39" name="Freeform 471">
                <a:extLst>
                  <a:ext uri="{FF2B5EF4-FFF2-40B4-BE49-F238E27FC236}">
                    <a16:creationId xmlns:a16="http://schemas.microsoft.com/office/drawing/2014/main" id="{CD6F4CD4-D056-7ECC-B4D9-24CEFA30C953}"/>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40" name="Freeform 472">
                <a:extLst>
                  <a:ext uri="{FF2B5EF4-FFF2-40B4-BE49-F238E27FC236}">
                    <a16:creationId xmlns:a16="http://schemas.microsoft.com/office/drawing/2014/main" id="{AA104D98-EC15-F4D2-1541-61E5AD89CF8D}"/>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34" name="Group 473">
              <a:extLst>
                <a:ext uri="{FF2B5EF4-FFF2-40B4-BE49-F238E27FC236}">
                  <a16:creationId xmlns:a16="http://schemas.microsoft.com/office/drawing/2014/main" id="{5CB8B869-D462-8442-8676-251994831699}"/>
                </a:ext>
              </a:extLst>
            </p:cNvPr>
            <p:cNvGrpSpPr>
              <a:grpSpLocks/>
            </p:cNvGrpSpPr>
            <p:nvPr/>
          </p:nvGrpSpPr>
          <p:grpSpPr bwMode="auto">
            <a:xfrm>
              <a:off x="7655746" y="4351604"/>
              <a:ext cx="223484" cy="14747"/>
              <a:chOff x="1770" y="1401"/>
              <a:chExt cx="273" cy="19"/>
            </a:xfrm>
          </p:grpSpPr>
          <p:sp>
            <p:nvSpPr>
              <p:cNvPr id="37" name="Freeform 474">
                <a:extLst>
                  <a:ext uri="{FF2B5EF4-FFF2-40B4-BE49-F238E27FC236}">
                    <a16:creationId xmlns:a16="http://schemas.microsoft.com/office/drawing/2014/main" id="{2E8100DC-7A11-9C50-BBDA-11046292BC5A}"/>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38" name="Freeform 475">
                <a:extLst>
                  <a:ext uri="{FF2B5EF4-FFF2-40B4-BE49-F238E27FC236}">
                    <a16:creationId xmlns:a16="http://schemas.microsoft.com/office/drawing/2014/main" id="{6194BD30-5B46-0137-2E05-C01FA5FC954E}"/>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35" name="Rectangle 476">
              <a:extLst>
                <a:ext uri="{FF2B5EF4-FFF2-40B4-BE49-F238E27FC236}">
                  <a16:creationId xmlns:a16="http://schemas.microsoft.com/office/drawing/2014/main" id="{4ED2115E-5471-8002-F336-2C205773C8EF}"/>
                </a:ext>
              </a:extLst>
            </p:cNvPr>
            <p:cNvSpPr>
              <a:spLocks noChangeArrowheads="1"/>
            </p:cNvSpPr>
            <p:nvPr/>
          </p:nvSpPr>
          <p:spPr bwMode="auto">
            <a:xfrm>
              <a:off x="7531316" y="4367127"/>
              <a:ext cx="461702" cy="155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36" name="Rectangle 477">
              <a:extLst>
                <a:ext uri="{FF2B5EF4-FFF2-40B4-BE49-F238E27FC236}">
                  <a16:creationId xmlns:a16="http://schemas.microsoft.com/office/drawing/2014/main" id="{F2C996C6-D68A-A95F-39FB-B5787683F2AA}"/>
                </a:ext>
              </a:extLst>
            </p:cNvPr>
            <p:cNvSpPr>
              <a:spLocks noChangeArrowheads="1"/>
            </p:cNvSpPr>
            <p:nvPr/>
          </p:nvSpPr>
          <p:spPr bwMode="auto">
            <a:xfrm>
              <a:off x="7516581" y="3920069"/>
              <a:ext cx="504271" cy="360130"/>
            </a:xfrm>
            <a:prstGeom prst="rect">
              <a:avLst/>
            </a:prstGeom>
            <a:solidFill>
              <a:srgbClr val="FF99CC"/>
            </a:solidFill>
            <a:ln w="12700">
              <a:solidFill>
                <a:schemeClr val="tx1"/>
              </a:solidFill>
              <a:miter lim="800000"/>
              <a:headEnd/>
              <a:tailEnd/>
            </a:ln>
          </p:spPr>
          <p:txBody>
            <a:bodyPr wrap="none" anchor="ctr"/>
            <a:lstStyle/>
            <a:p>
              <a:pPr algn="ctr"/>
              <a:r>
                <a:rPr lang="en-US" sz="1600" b="1" dirty="0"/>
                <a:t>Sally</a:t>
              </a:r>
            </a:p>
          </p:txBody>
        </p:sp>
        <p:sp>
          <p:nvSpPr>
            <p:cNvPr id="477" name="TextBox 476">
              <a:extLst>
                <a:ext uri="{FF2B5EF4-FFF2-40B4-BE49-F238E27FC236}">
                  <a16:creationId xmlns:a16="http://schemas.microsoft.com/office/drawing/2014/main" id="{BDDA55EF-43FB-C6B2-1B13-6CD87CEDBDD6}"/>
                </a:ext>
              </a:extLst>
            </p:cNvPr>
            <p:cNvSpPr txBox="1"/>
            <p:nvPr/>
          </p:nvSpPr>
          <p:spPr>
            <a:xfrm>
              <a:off x="7258079" y="4715538"/>
              <a:ext cx="1087581"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10.0.0.1</a:t>
              </a:r>
            </a:p>
          </p:txBody>
        </p:sp>
      </p:grpSp>
      <p:grpSp>
        <p:nvGrpSpPr>
          <p:cNvPr id="476" name="Group 475">
            <a:extLst>
              <a:ext uri="{FF2B5EF4-FFF2-40B4-BE49-F238E27FC236}">
                <a16:creationId xmlns:a16="http://schemas.microsoft.com/office/drawing/2014/main" id="{14BB0063-600D-4E8A-B0CC-623D4B9B9600}"/>
              </a:ext>
              <a:ext uri="{C183D7F6-B498-43B3-948B-1728B52AA6E4}">
                <adec:decorative xmlns:adec="http://schemas.microsoft.com/office/drawing/2017/decorative" val="1"/>
              </a:ext>
            </a:extLst>
          </p:cNvPr>
          <p:cNvGrpSpPr/>
          <p:nvPr/>
        </p:nvGrpSpPr>
        <p:grpSpPr>
          <a:xfrm>
            <a:off x="6968839" y="3772350"/>
            <a:ext cx="3886200" cy="2474913"/>
            <a:chOff x="6929120" y="3803759"/>
            <a:chExt cx="3886200" cy="2474913"/>
          </a:xfrm>
        </p:grpSpPr>
        <p:grpSp>
          <p:nvGrpSpPr>
            <p:cNvPr id="81" name="Group 49">
              <a:extLst>
                <a:ext uri="{FF2B5EF4-FFF2-40B4-BE49-F238E27FC236}">
                  <a16:creationId xmlns:a16="http://schemas.microsoft.com/office/drawing/2014/main" id="{0F5134BE-ED08-3E87-98D8-65FE672B3D81}"/>
                </a:ext>
              </a:extLst>
            </p:cNvPr>
            <p:cNvGrpSpPr>
              <a:grpSpLocks/>
            </p:cNvGrpSpPr>
            <p:nvPr/>
          </p:nvGrpSpPr>
          <p:grpSpPr bwMode="auto">
            <a:xfrm>
              <a:off x="9215120" y="5327759"/>
              <a:ext cx="914400" cy="874713"/>
              <a:chOff x="1354" y="785"/>
              <a:chExt cx="1117" cy="1127"/>
            </a:xfrm>
          </p:grpSpPr>
          <p:sp>
            <p:nvSpPr>
              <p:cNvPr id="82" name="Rectangle 50">
                <a:extLst>
                  <a:ext uri="{FF2B5EF4-FFF2-40B4-BE49-F238E27FC236}">
                    <a16:creationId xmlns:a16="http://schemas.microsoft.com/office/drawing/2014/main" id="{2A5D15A0-6C95-6750-912E-D655CF5E5AC1}"/>
                  </a:ext>
                </a:extLst>
              </p:cNvPr>
              <p:cNvSpPr>
                <a:spLocks noChangeArrowheads="1"/>
              </p:cNvSpPr>
              <p:nvPr/>
            </p:nvSpPr>
            <p:spPr bwMode="auto">
              <a:xfrm>
                <a:off x="1532" y="785"/>
                <a:ext cx="760" cy="59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83" name="Freeform 51">
                <a:extLst>
                  <a:ext uri="{FF2B5EF4-FFF2-40B4-BE49-F238E27FC236}">
                    <a16:creationId xmlns:a16="http://schemas.microsoft.com/office/drawing/2014/main" id="{6F29CA85-AC86-F4DE-7031-E9B6ADD6BA7D}"/>
                  </a:ext>
                </a:extLst>
              </p:cNvPr>
              <p:cNvSpPr>
                <a:spLocks/>
              </p:cNvSpPr>
              <p:nvPr/>
            </p:nvSpPr>
            <p:spPr bwMode="auto">
              <a:xfrm>
                <a:off x="1372" y="1429"/>
                <a:ext cx="1085" cy="285"/>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84" name="Freeform 52">
                <a:extLst>
                  <a:ext uri="{FF2B5EF4-FFF2-40B4-BE49-F238E27FC236}">
                    <a16:creationId xmlns:a16="http://schemas.microsoft.com/office/drawing/2014/main" id="{39956113-1E69-B42D-B569-1BEE613F1D2D}"/>
                  </a:ext>
                </a:extLst>
              </p:cNvPr>
              <p:cNvSpPr>
                <a:spLocks/>
              </p:cNvSpPr>
              <p:nvPr/>
            </p:nvSpPr>
            <p:spPr bwMode="auto">
              <a:xfrm>
                <a:off x="1370" y="1427"/>
                <a:ext cx="1089" cy="289"/>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85" name="Freeform 53">
                <a:extLst>
                  <a:ext uri="{FF2B5EF4-FFF2-40B4-BE49-F238E27FC236}">
                    <a16:creationId xmlns:a16="http://schemas.microsoft.com/office/drawing/2014/main" id="{0757336A-C5B0-F4B3-6E71-49DC0ADD1B9D}"/>
                  </a:ext>
                </a:extLst>
              </p:cNvPr>
              <p:cNvSpPr>
                <a:spLocks/>
              </p:cNvSpPr>
              <p:nvPr/>
            </p:nvSpPr>
            <p:spPr bwMode="auto">
              <a:xfrm>
                <a:off x="1406" y="1455"/>
                <a:ext cx="221" cy="41"/>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86" name="Freeform 54">
                <a:extLst>
                  <a:ext uri="{FF2B5EF4-FFF2-40B4-BE49-F238E27FC236}">
                    <a16:creationId xmlns:a16="http://schemas.microsoft.com/office/drawing/2014/main" id="{DA6F6834-2A47-196D-99EC-B6FBE897473A}"/>
                  </a:ext>
                </a:extLst>
              </p:cNvPr>
              <p:cNvSpPr>
                <a:spLocks/>
              </p:cNvSpPr>
              <p:nvPr/>
            </p:nvSpPr>
            <p:spPr bwMode="auto">
              <a:xfrm>
                <a:off x="2130"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87" name="Freeform 55">
                <a:extLst>
                  <a:ext uri="{FF2B5EF4-FFF2-40B4-BE49-F238E27FC236}">
                    <a16:creationId xmlns:a16="http://schemas.microsoft.com/office/drawing/2014/main" id="{8FCCDC5A-2014-8C07-AC9D-BFFAAC520649}"/>
                  </a:ext>
                </a:extLst>
              </p:cNvPr>
              <p:cNvSpPr>
                <a:spLocks/>
              </p:cNvSpPr>
              <p:nvPr/>
            </p:nvSpPr>
            <p:spPr bwMode="auto">
              <a:xfrm>
                <a:off x="2198"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88" name="Freeform 56">
                <a:extLst>
                  <a:ext uri="{FF2B5EF4-FFF2-40B4-BE49-F238E27FC236}">
                    <a16:creationId xmlns:a16="http://schemas.microsoft.com/office/drawing/2014/main" id="{9C5DA460-2850-9806-22BC-D3D67858C641}"/>
                  </a:ext>
                </a:extLst>
              </p:cNvPr>
              <p:cNvSpPr>
                <a:spLocks/>
              </p:cNvSpPr>
              <p:nvPr/>
            </p:nvSpPr>
            <p:spPr bwMode="auto">
              <a:xfrm>
                <a:off x="2140" y="1473"/>
                <a:ext cx="285" cy="9"/>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89" name="Freeform 57">
                <a:extLst>
                  <a:ext uri="{FF2B5EF4-FFF2-40B4-BE49-F238E27FC236}">
                    <a16:creationId xmlns:a16="http://schemas.microsoft.com/office/drawing/2014/main" id="{2EB45502-FAD3-A2B6-25C6-697F8DAC7F88}"/>
                  </a:ext>
                </a:extLst>
              </p:cNvPr>
              <p:cNvSpPr>
                <a:spLocks/>
              </p:cNvSpPr>
              <p:nvPr/>
            </p:nvSpPr>
            <p:spPr bwMode="auto">
              <a:xfrm>
                <a:off x="2138" y="1471"/>
                <a:ext cx="289" cy="13"/>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90" name="Freeform 58">
                <a:extLst>
                  <a:ext uri="{FF2B5EF4-FFF2-40B4-BE49-F238E27FC236}">
                    <a16:creationId xmlns:a16="http://schemas.microsoft.com/office/drawing/2014/main" id="{35A0CD0A-9670-88DF-44B8-226B99E3566E}"/>
                  </a:ext>
                </a:extLst>
              </p:cNvPr>
              <p:cNvSpPr>
                <a:spLocks/>
              </p:cNvSpPr>
              <p:nvPr/>
            </p:nvSpPr>
            <p:spPr bwMode="auto">
              <a:xfrm>
                <a:off x="1814"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91" name="Freeform 59">
                <a:extLst>
                  <a:ext uri="{FF2B5EF4-FFF2-40B4-BE49-F238E27FC236}">
                    <a16:creationId xmlns:a16="http://schemas.microsoft.com/office/drawing/2014/main" id="{8B10473E-6768-C51D-99F0-E38373CA91BF}"/>
                  </a:ext>
                </a:extLst>
              </p:cNvPr>
              <p:cNvSpPr>
                <a:spLocks/>
              </p:cNvSpPr>
              <p:nvPr/>
            </p:nvSpPr>
            <p:spPr bwMode="auto">
              <a:xfrm>
                <a:off x="1890"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92" name="Freeform 60">
                <a:extLst>
                  <a:ext uri="{FF2B5EF4-FFF2-40B4-BE49-F238E27FC236}">
                    <a16:creationId xmlns:a16="http://schemas.microsoft.com/office/drawing/2014/main" id="{70EA9CDD-3585-0275-1550-82FE60050EAA}"/>
                  </a:ext>
                </a:extLst>
              </p:cNvPr>
              <p:cNvSpPr>
                <a:spLocks/>
              </p:cNvSpPr>
              <p:nvPr/>
            </p:nvSpPr>
            <p:spPr bwMode="auto">
              <a:xfrm>
                <a:off x="1824" y="1473"/>
                <a:ext cx="289" cy="9"/>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93" name="Freeform 61">
                <a:extLst>
                  <a:ext uri="{FF2B5EF4-FFF2-40B4-BE49-F238E27FC236}">
                    <a16:creationId xmlns:a16="http://schemas.microsoft.com/office/drawing/2014/main" id="{F23A0802-620B-890B-F7BA-FF9CEA1334FF}"/>
                  </a:ext>
                </a:extLst>
              </p:cNvPr>
              <p:cNvSpPr>
                <a:spLocks/>
              </p:cNvSpPr>
              <p:nvPr/>
            </p:nvSpPr>
            <p:spPr bwMode="auto">
              <a:xfrm>
                <a:off x="1822" y="1471"/>
                <a:ext cx="293" cy="13"/>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94" name="Freeform 62">
                <a:extLst>
                  <a:ext uri="{FF2B5EF4-FFF2-40B4-BE49-F238E27FC236}">
                    <a16:creationId xmlns:a16="http://schemas.microsoft.com/office/drawing/2014/main" id="{291FFC41-8704-3417-4B21-67CDA0419674}"/>
                  </a:ext>
                </a:extLst>
              </p:cNvPr>
              <p:cNvSpPr>
                <a:spLocks/>
              </p:cNvSpPr>
              <p:nvPr/>
            </p:nvSpPr>
            <p:spPr bwMode="auto">
              <a:xfrm>
                <a:off x="1902" y="1471"/>
                <a:ext cx="9" cy="13"/>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95" name="Freeform 63">
                <a:extLst>
                  <a:ext uri="{FF2B5EF4-FFF2-40B4-BE49-F238E27FC236}">
                    <a16:creationId xmlns:a16="http://schemas.microsoft.com/office/drawing/2014/main" id="{DD3F5985-9E19-E618-A621-88618E56AE61}"/>
                  </a:ext>
                </a:extLst>
              </p:cNvPr>
              <p:cNvSpPr>
                <a:spLocks/>
              </p:cNvSpPr>
              <p:nvPr/>
            </p:nvSpPr>
            <p:spPr bwMode="auto">
              <a:xfrm>
                <a:off x="2216"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96" name="Freeform 64">
                <a:extLst>
                  <a:ext uri="{FF2B5EF4-FFF2-40B4-BE49-F238E27FC236}">
                    <a16:creationId xmlns:a16="http://schemas.microsoft.com/office/drawing/2014/main" id="{07B2FBB3-A517-90A5-EE02-309A512728B3}"/>
                  </a:ext>
                </a:extLst>
              </p:cNvPr>
              <p:cNvSpPr>
                <a:spLocks/>
              </p:cNvSpPr>
              <p:nvPr/>
            </p:nvSpPr>
            <p:spPr bwMode="auto">
              <a:xfrm>
                <a:off x="2214"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97" name="Freeform 65">
                <a:extLst>
                  <a:ext uri="{FF2B5EF4-FFF2-40B4-BE49-F238E27FC236}">
                    <a16:creationId xmlns:a16="http://schemas.microsoft.com/office/drawing/2014/main" id="{3CAB94D8-2D89-1DC6-D484-D4E7DCDCB3F5}"/>
                  </a:ext>
                </a:extLst>
              </p:cNvPr>
              <p:cNvSpPr>
                <a:spLocks/>
              </p:cNvSpPr>
              <p:nvPr/>
            </p:nvSpPr>
            <p:spPr bwMode="auto">
              <a:xfrm>
                <a:off x="1398" y="1715"/>
                <a:ext cx="1049" cy="13"/>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98" name="Freeform 66">
                <a:extLst>
                  <a:ext uri="{FF2B5EF4-FFF2-40B4-BE49-F238E27FC236}">
                    <a16:creationId xmlns:a16="http://schemas.microsoft.com/office/drawing/2014/main" id="{36C5C40C-3FF0-6047-ECB4-8418E51D617A}"/>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99" name="Freeform 67">
                <a:extLst>
                  <a:ext uri="{FF2B5EF4-FFF2-40B4-BE49-F238E27FC236}">
                    <a16:creationId xmlns:a16="http://schemas.microsoft.com/office/drawing/2014/main" id="{69B10730-EF50-CB1C-F67A-81A4B65A084A}"/>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100" name="Freeform 68">
                <a:extLst>
                  <a:ext uri="{FF2B5EF4-FFF2-40B4-BE49-F238E27FC236}">
                    <a16:creationId xmlns:a16="http://schemas.microsoft.com/office/drawing/2014/main" id="{367F5FD2-6A84-405C-ED2B-3A21736945A0}"/>
                  </a:ext>
                </a:extLst>
              </p:cNvPr>
              <p:cNvSpPr>
                <a:spLocks/>
              </p:cNvSpPr>
              <p:nvPr/>
            </p:nvSpPr>
            <p:spPr bwMode="auto">
              <a:xfrm>
                <a:off x="1900"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101" name="Freeform 69">
                <a:extLst>
                  <a:ext uri="{FF2B5EF4-FFF2-40B4-BE49-F238E27FC236}">
                    <a16:creationId xmlns:a16="http://schemas.microsoft.com/office/drawing/2014/main" id="{3514B51F-1582-413A-724F-56E7C70E1BB3}"/>
                  </a:ext>
                </a:extLst>
              </p:cNvPr>
              <p:cNvSpPr>
                <a:spLocks/>
              </p:cNvSpPr>
              <p:nvPr/>
            </p:nvSpPr>
            <p:spPr bwMode="auto">
              <a:xfrm>
                <a:off x="1898"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102" name="Freeform 70">
                <a:extLst>
                  <a:ext uri="{FF2B5EF4-FFF2-40B4-BE49-F238E27FC236}">
                    <a16:creationId xmlns:a16="http://schemas.microsoft.com/office/drawing/2014/main" id="{C25A79CB-3F1E-B6FB-3282-2A6764FAB57D}"/>
                  </a:ext>
                </a:extLst>
              </p:cNvPr>
              <p:cNvSpPr>
                <a:spLocks/>
              </p:cNvSpPr>
              <p:nvPr/>
            </p:nvSpPr>
            <p:spPr bwMode="auto">
              <a:xfrm>
                <a:off x="1356" y="1705"/>
                <a:ext cx="1113" cy="189"/>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103" name="Freeform 71">
                <a:extLst>
                  <a:ext uri="{FF2B5EF4-FFF2-40B4-BE49-F238E27FC236}">
                    <a16:creationId xmlns:a16="http://schemas.microsoft.com/office/drawing/2014/main" id="{45C9C26B-863D-EC19-90D9-0F3B0D0E4A1B}"/>
                  </a:ext>
                </a:extLst>
              </p:cNvPr>
              <p:cNvSpPr>
                <a:spLocks/>
              </p:cNvSpPr>
              <p:nvPr/>
            </p:nvSpPr>
            <p:spPr bwMode="auto">
              <a:xfrm>
                <a:off x="1354" y="1703"/>
                <a:ext cx="1117" cy="193"/>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104" name="Freeform 72">
                <a:extLst>
                  <a:ext uri="{FF2B5EF4-FFF2-40B4-BE49-F238E27FC236}">
                    <a16:creationId xmlns:a16="http://schemas.microsoft.com/office/drawing/2014/main" id="{CC74B700-49A2-34CD-4488-B21BF51A2D71}"/>
                  </a:ext>
                </a:extLst>
              </p:cNvPr>
              <p:cNvSpPr>
                <a:spLocks/>
              </p:cNvSpPr>
              <p:nvPr/>
            </p:nvSpPr>
            <p:spPr bwMode="auto">
              <a:xfrm>
                <a:off x="1526" y="1775"/>
                <a:ext cx="901" cy="101"/>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105" name="Freeform 73">
                <a:extLst>
                  <a:ext uri="{FF2B5EF4-FFF2-40B4-BE49-F238E27FC236}">
                    <a16:creationId xmlns:a16="http://schemas.microsoft.com/office/drawing/2014/main" id="{9E27E528-0B71-29E0-57A4-40AB66576EF7}"/>
                  </a:ext>
                </a:extLst>
              </p:cNvPr>
              <p:cNvSpPr>
                <a:spLocks/>
              </p:cNvSpPr>
              <p:nvPr/>
            </p:nvSpPr>
            <p:spPr bwMode="auto">
              <a:xfrm>
                <a:off x="1356" y="1897"/>
                <a:ext cx="1113" cy="13"/>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106" name="Freeform 74">
                <a:extLst>
                  <a:ext uri="{FF2B5EF4-FFF2-40B4-BE49-F238E27FC236}">
                    <a16:creationId xmlns:a16="http://schemas.microsoft.com/office/drawing/2014/main" id="{3FF8E652-D2A7-0DCE-7A24-D949761D24C8}"/>
                  </a:ext>
                </a:extLst>
              </p:cNvPr>
              <p:cNvSpPr>
                <a:spLocks/>
              </p:cNvSpPr>
              <p:nvPr/>
            </p:nvSpPr>
            <p:spPr bwMode="auto">
              <a:xfrm>
                <a:off x="1354" y="1895"/>
                <a:ext cx="1117" cy="17"/>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107" name="Freeform 75">
                <a:extLst>
                  <a:ext uri="{FF2B5EF4-FFF2-40B4-BE49-F238E27FC236}">
                    <a16:creationId xmlns:a16="http://schemas.microsoft.com/office/drawing/2014/main" id="{2FDC0167-4631-0331-2D3A-0DB71A6F0252}"/>
                  </a:ext>
                </a:extLst>
              </p:cNvPr>
              <p:cNvSpPr>
                <a:spLocks/>
              </p:cNvSpPr>
              <p:nvPr/>
            </p:nvSpPr>
            <p:spPr bwMode="auto">
              <a:xfrm>
                <a:off x="1406" y="1771"/>
                <a:ext cx="121" cy="10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108" name="Freeform 76">
                <a:extLst>
                  <a:ext uri="{FF2B5EF4-FFF2-40B4-BE49-F238E27FC236}">
                    <a16:creationId xmlns:a16="http://schemas.microsoft.com/office/drawing/2014/main" id="{29A743E4-6C0B-DF16-D966-FCD88A392C2A}"/>
                  </a:ext>
                </a:extLst>
              </p:cNvPr>
              <p:cNvSpPr>
                <a:spLocks/>
              </p:cNvSpPr>
              <p:nvPr/>
            </p:nvSpPr>
            <p:spPr bwMode="auto">
              <a:xfrm>
                <a:off x="1450" y="1715"/>
                <a:ext cx="121" cy="21"/>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109" name="Freeform 77">
                <a:extLst>
                  <a:ext uri="{FF2B5EF4-FFF2-40B4-BE49-F238E27FC236}">
                    <a16:creationId xmlns:a16="http://schemas.microsoft.com/office/drawing/2014/main" id="{89807204-50F3-AAD3-D02B-9E5B3A5B4CC0}"/>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110" name="Freeform 78">
                <a:extLst>
                  <a:ext uri="{FF2B5EF4-FFF2-40B4-BE49-F238E27FC236}">
                    <a16:creationId xmlns:a16="http://schemas.microsoft.com/office/drawing/2014/main" id="{9FC080A4-49F8-C828-7F26-9F8CA715F5E5}"/>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111" name="Freeform 79">
                <a:extLst>
                  <a:ext uri="{FF2B5EF4-FFF2-40B4-BE49-F238E27FC236}">
                    <a16:creationId xmlns:a16="http://schemas.microsoft.com/office/drawing/2014/main" id="{6BDE8B81-85E2-2C1F-2D06-48B47CE00252}"/>
                  </a:ext>
                </a:extLst>
              </p:cNvPr>
              <p:cNvSpPr>
                <a:spLocks/>
              </p:cNvSpPr>
              <p:nvPr/>
            </p:nvSpPr>
            <p:spPr bwMode="auto">
              <a:xfrm>
                <a:off x="1566" y="811"/>
                <a:ext cx="693" cy="537"/>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112" name="Group 80">
                <a:extLst>
                  <a:ext uri="{FF2B5EF4-FFF2-40B4-BE49-F238E27FC236}">
                    <a16:creationId xmlns:a16="http://schemas.microsoft.com/office/drawing/2014/main" id="{0EDF3186-6E85-6467-F9BC-427DE0673C62}"/>
                  </a:ext>
                </a:extLst>
              </p:cNvPr>
              <p:cNvGrpSpPr>
                <a:grpSpLocks/>
              </p:cNvGrpSpPr>
              <p:nvPr/>
            </p:nvGrpSpPr>
            <p:grpSpPr bwMode="auto">
              <a:xfrm>
                <a:off x="1722" y="1379"/>
                <a:ext cx="367" cy="23"/>
                <a:chOff x="1722" y="1379"/>
                <a:chExt cx="367" cy="23"/>
              </a:xfrm>
            </p:grpSpPr>
            <p:sp>
              <p:nvSpPr>
                <p:cNvPr id="118" name="Freeform 81">
                  <a:extLst>
                    <a:ext uri="{FF2B5EF4-FFF2-40B4-BE49-F238E27FC236}">
                      <a16:creationId xmlns:a16="http://schemas.microsoft.com/office/drawing/2014/main" id="{74983C48-3AA1-6452-8331-5176F4AB515D}"/>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119" name="Freeform 82">
                  <a:extLst>
                    <a:ext uri="{FF2B5EF4-FFF2-40B4-BE49-F238E27FC236}">
                      <a16:creationId xmlns:a16="http://schemas.microsoft.com/office/drawing/2014/main" id="{107F6FD5-BE3C-54AF-5182-AE0D405749C2}"/>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113" name="Group 83">
                <a:extLst>
                  <a:ext uri="{FF2B5EF4-FFF2-40B4-BE49-F238E27FC236}">
                    <a16:creationId xmlns:a16="http://schemas.microsoft.com/office/drawing/2014/main" id="{DD5DA0A8-55FE-348E-D1B7-4E796EB5CE7B}"/>
                  </a:ext>
                </a:extLst>
              </p:cNvPr>
              <p:cNvGrpSpPr>
                <a:grpSpLocks/>
              </p:cNvGrpSpPr>
              <p:nvPr/>
            </p:nvGrpSpPr>
            <p:grpSpPr bwMode="auto">
              <a:xfrm>
                <a:off x="1770" y="1401"/>
                <a:ext cx="273" cy="19"/>
                <a:chOff x="1770" y="1401"/>
                <a:chExt cx="273" cy="19"/>
              </a:xfrm>
            </p:grpSpPr>
            <p:sp>
              <p:nvSpPr>
                <p:cNvPr id="116" name="Freeform 84">
                  <a:extLst>
                    <a:ext uri="{FF2B5EF4-FFF2-40B4-BE49-F238E27FC236}">
                      <a16:creationId xmlns:a16="http://schemas.microsoft.com/office/drawing/2014/main" id="{54E60AF8-E93A-6355-E64E-758DE5FB5990}"/>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117" name="Freeform 85">
                  <a:extLst>
                    <a:ext uri="{FF2B5EF4-FFF2-40B4-BE49-F238E27FC236}">
                      <a16:creationId xmlns:a16="http://schemas.microsoft.com/office/drawing/2014/main" id="{99C9ED1C-A29C-3A44-5EC6-476727583215}"/>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114" name="Rectangle 86">
                <a:extLst>
                  <a:ext uri="{FF2B5EF4-FFF2-40B4-BE49-F238E27FC236}">
                    <a16:creationId xmlns:a16="http://schemas.microsoft.com/office/drawing/2014/main" id="{EED346D5-74B9-BB50-0811-A34E3FC639C2}"/>
                  </a:ext>
                </a:extLst>
              </p:cNvPr>
              <p:cNvSpPr>
                <a:spLocks noChangeArrowheads="1"/>
              </p:cNvSpPr>
              <p:nvPr/>
            </p:nvSpPr>
            <p:spPr bwMode="auto">
              <a:xfrm>
                <a:off x="1618" y="1421"/>
                <a:ext cx="564" cy="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115" name="Rectangle 87">
                <a:extLst>
                  <a:ext uri="{FF2B5EF4-FFF2-40B4-BE49-F238E27FC236}">
                    <a16:creationId xmlns:a16="http://schemas.microsoft.com/office/drawing/2014/main" id="{F2D8E29F-73DC-32F1-70D9-8001800C4F1E}"/>
                  </a:ext>
                </a:extLst>
              </p:cNvPr>
              <p:cNvSpPr>
                <a:spLocks noChangeArrowheads="1"/>
              </p:cNvSpPr>
              <p:nvPr/>
            </p:nvSpPr>
            <p:spPr bwMode="auto">
              <a:xfrm>
                <a:off x="1600" y="845"/>
                <a:ext cx="616" cy="464"/>
              </a:xfrm>
              <a:prstGeom prst="rect">
                <a:avLst/>
              </a:prstGeom>
              <a:solidFill>
                <a:srgbClr val="FF99CC"/>
              </a:solidFill>
              <a:ln w="12700">
                <a:solidFill>
                  <a:schemeClr val="tx1"/>
                </a:solidFill>
                <a:miter lim="800000"/>
                <a:headEnd/>
                <a:tailEnd/>
              </a:ln>
            </p:spPr>
            <p:txBody>
              <a:bodyPr wrap="none" anchor="ctr"/>
              <a:lstStyle/>
              <a:p>
                <a:endParaRPr lang="en-US"/>
              </a:p>
            </p:txBody>
          </p:sp>
        </p:grpSp>
        <p:grpSp>
          <p:nvGrpSpPr>
            <p:cNvPr id="120" name="Group 88">
              <a:extLst>
                <a:ext uri="{FF2B5EF4-FFF2-40B4-BE49-F238E27FC236}">
                  <a16:creationId xmlns:a16="http://schemas.microsoft.com/office/drawing/2014/main" id="{EB0AAD51-8A4A-ED34-E5F0-996EFEC76A88}"/>
                </a:ext>
              </a:extLst>
            </p:cNvPr>
            <p:cNvGrpSpPr>
              <a:grpSpLocks/>
            </p:cNvGrpSpPr>
            <p:nvPr/>
          </p:nvGrpSpPr>
          <p:grpSpPr bwMode="auto">
            <a:xfrm>
              <a:off x="9215120" y="4489559"/>
              <a:ext cx="914400" cy="874713"/>
              <a:chOff x="1354" y="785"/>
              <a:chExt cx="1117" cy="1127"/>
            </a:xfrm>
          </p:grpSpPr>
          <p:sp>
            <p:nvSpPr>
              <p:cNvPr id="121" name="Rectangle 89">
                <a:extLst>
                  <a:ext uri="{FF2B5EF4-FFF2-40B4-BE49-F238E27FC236}">
                    <a16:creationId xmlns:a16="http://schemas.microsoft.com/office/drawing/2014/main" id="{23DA92E4-8E30-CD70-6D3F-E611208657E4}"/>
                  </a:ext>
                </a:extLst>
              </p:cNvPr>
              <p:cNvSpPr>
                <a:spLocks noChangeArrowheads="1"/>
              </p:cNvSpPr>
              <p:nvPr/>
            </p:nvSpPr>
            <p:spPr bwMode="auto">
              <a:xfrm>
                <a:off x="1532" y="785"/>
                <a:ext cx="760" cy="59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122" name="Freeform 90">
                <a:extLst>
                  <a:ext uri="{FF2B5EF4-FFF2-40B4-BE49-F238E27FC236}">
                    <a16:creationId xmlns:a16="http://schemas.microsoft.com/office/drawing/2014/main" id="{761D92DB-65EA-D73F-23DA-9BC3A77801E2}"/>
                  </a:ext>
                </a:extLst>
              </p:cNvPr>
              <p:cNvSpPr>
                <a:spLocks/>
              </p:cNvSpPr>
              <p:nvPr/>
            </p:nvSpPr>
            <p:spPr bwMode="auto">
              <a:xfrm>
                <a:off x="1372" y="1429"/>
                <a:ext cx="1085" cy="285"/>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123" name="Freeform 91">
                <a:extLst>
                  <a:ext uri="{FF2B5EF4-FFF2-40B4-BE49-F238E27FC236}">
                    <a16:creationId xmlns:a16="http://schemas.microsoft.com/office/drawing/2014/main" id="{D15EA912-63B1-5305-E0F9-A26A2F1CC4E1}"/>
                  </a:ext>
                </a:extLst>
              </p:cNvPr>
              <p:cNvSpPr>
                <a:spLocks/>
              </p:cNvSpPr>
              <p:nvPr/>
            </p:nvSpPr>
            <p:spPr bwMode="auto">
              <a:xfrm>
                <a:off x="1370" y="1427"/>
                <a:ext cx="1089" cy="289"/>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124" name="Freeform 92">
                <a:extLst>
                  <a:ext uri="{FF2B5EF4-FFF2-40B4-BE49-F238E27FC236}">
                    <a16:creationId xmlns:a16="http://schemas.microsoft.com/office/drawing/2014/main" id="{F6C072C8-9986-AC05-27F1-74F674AF747A}"/>
                  </a:ext>
                </a:extLst>
              </p:cNvPr>
              <p:cNvSpPr>
                <a:spLocks/>
              </p:cNvSpPr>
              <p:nvPr/>
            </p:nvSpPr>
            <p:spPr bwMode="auto">
              <a:xfrm>
                <a:off x="1406" y="1455"/>
                <a:ext cx="221" cy="41"/>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125" name="Freeform 93">
                <a:extLst>
                  <a:ext uri="{FF2B5EF4-FFF2-40B4-BE49-F238E27FC236}">
                    <a16:creationId xmlns:a16="http://schemas.microsoft.com/office/drawing/2014/main" id="{B8D6F08B-5068-0FE8-49D8-CCB4A9C395C9}"/>
                  </a:ext>
                </a:extLst>
              </p:cNvPr>
              <p:cNvSpPr>
                <a:spLocks/>
              </p:cNvSpPr>
              <p:nvPr/>
            </p:nvSpPr>
            <p:spPr bwMode="auto">
              <a:xfrm>
                <a:off x="2130"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126" name="Freeform 94">
                <a:extLst>
                  <a:ext uri="{FF2B5EF4-FFF2-40B4-BE49-F238E27FC236}">
                    <a16:creationId xmlns:a16="http://schemas.microsoft.com/office/drawing/2014/main" id="{7AD573E3-E3B1-B1EC-820A-3BE4435D2D34}"/>
                  </a:ext>
                </a:extLst>
              </p:cNvPr>
              <p:cNvSpPr>
                <a:spLocks/>
              </p:cNvSpPr>
              <p:nvPr/>
            </p:nvSpPr>
            <p:spPr bwMode="auto">
              <a:xfrm>
                <a:off x="2198"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127" name="Freeform 95">
                <a:extLst>
                  <a:ext uri="{FF2B5EF4-FFF2-40B4-BE49-F238E27FC236}">
                    <a16:creationId xmlns:a16="http://schemas.microsoft.com/office/drawing/2014/main" id="{ED674C43-8769-914C-01F3-D6C886C3D034}"/>
                  </a:ext>
                </a:extLst>
              </p:cNvPr>
              <p:cNvSpPr>
                <a:spLocks/>
              </p:cNvSpPr>
              <p:nvPr/>
            </p:nvSpPr>
            <p:spPr bwMode="auto">
              <a:xfrm>
                <a:off x="2140" y="1473"/>
                <a:ext cx="285" cy="9"/>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128" name="Freeform 96">
                <a:extLst>
                  <a:ext uri="{FF2B5EF4-FFF2-40B4-BE49-F238E27FC236}">
                    <a16:creationId xmlns:a16="http://schemas.microsoft.com/office/drawing/2014/main" id="{BF488854-E2D8-4477-5FCB-A82A866D0116}"/>
                  </a:ext>
                </a:extLst>
              </p:cNvPr>
              <p:cNvSpPr>
                <a:spLocks/>
              </p:cNvSpPr>
              <p:nvPr/>
            </p:nvSpPr>
            <p:spPr bwMode="auto">
              <a:xfrm>
                <a:off x="2138" y="1471"/>
                <a:ext cx="289" cy="13"/>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129" name="Freeform 97">
                <a:extLst>
                  <a:ext uri="{FF2B5EF4-FFF2-40B4-BE49-F238E27FC236}">
                    <a16:creationId xmlns:a16="http://schemas.microsoft.com/office/drawing/2014/main" id="{60B5DABF-F5F4-36BD-EA17-BDB8B03B98A1}"/>
                  </a:ext>
                </a:extLst>
              </p:cNvPr>
              <p:cNvSpPr>
                <a:spLocks/>
              </p:cNvSpPr>
              <p:nvPr/>
            </p:nvSpPr>
            <p:spPr bwMode="auto">
              <a:xfrm>
                <a:off x="1814"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130" name="Freeform 98">
                <a:extLst>
                  <a:ext uri="{FF2B5EF4-FFF2-40B4-BE49-F238E27FC236}">
                    <a16:creationId xmlns:a16="http://schemas.microsoft.com/office/drawing/2014/main" id="{9C5FC304-949C-45D1-E609-1670BE313894}"/>
                  </a:ext>
                </a:extLst>
              </p:cNvPr>
              <p:cNvSpPr>
                <a:spLocks/>
              </p:cNvSpPr>
              <p:nvPr/>
            </p:nvSpPr>
            <p:spPr bwMode="auto">
              <a:xfrm>
                <a:off x="1890"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131" name="Freeform 99">
                <a:extLst>
                  <a:ext uri="{FF2B5EF4-FFF2-40B4-BE49-F238E27FC236}">
                    <a16:creationId xmlns:a16="http://schemas.microsoft.com/office/drawing/2014/main" id="{F2A0A141-0A36-5A65-901D-99A6B727EBDC}"/>
                  </a:ext>
                </a:extLst>
              </p:cNvPr>
              <p:cNvSpPr>
                <a:spLocks/>
              </p:cNvSpPr>
              <p:nvPr/>
            </p:nvSpPr>
            <p:spPr bwMode="auto">
              <a:xfrm>
                <a:off x="1824" y="1473"/>
                <a:ext cx="289" cy="9"/>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132" name="Freeform 100">
                <a:extLst>
                  <a:ext uri="{FF2B5EF4-FFF2-40B4-BE49-F238E27FC236}">
                    <a16:creationId xmlns:a16="http://schemas.microsoft.com/office/drawing/2014/main" id="{F569BF97-6703-7CA2-DFC2-EAE45B02F75A}"/>
                  </a:ext>
                </a:extLst>
              </p:cNvPr>
              <p:cNvSpPr>
                <a:spLocks/>
              </p:cNvSpPr>
              <p:nvPr/>
            </p:nvSpPr>
            <p:spPr bwMode="auto">
              <a:xfrm>
                <a:off x="1822" y="1471"/>
                <a:ext cx="293" cy="13"/>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133" name="Freeform 101">
                <a:extLst>
                  <a:ext uri="{FF2B5EF4-FFF2-40B4-BE49-F238E27FC236}">
                    <a16:creationId xmlns:a16="http://schemas.microsoft.com/office/drawing/2014/main" id="{BCB3C0D3-89A4-CC4F-C99B-5819A13E0301}"/>
                  </a:ext>
                </a:extLst>
              </p:cNvPr>
              <p:cNvSpPr>
                <a:spLocks/>
              </p:cNvSpPr>
              <p:nvPr/>
            </p:nvSpPr>
            <p:spPr bwMode="auto">
              <a:xfrm>
                <a:off x="1902" y="1471"/>
                <a:ext cx="9" cy="13"/>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134" name="Freeform 102">
                <a:extLst>
                  <a:ext uri="{FF2B5EF4-FFF2-40B4-BE49-F238E27FC236}">
                    <a16:creationId xmlns:a16="http://schemas.microsoft.com/office/drawing/2014/main" id="{D24EC3B5-84C4-8028-A124-2815622C3393}"/>
                  </a:ext>
                </a:extLst>
              </p:cNvPr>
              <p:cNvSpPr>
                <a:spLocks/>
              </p:cNvSpPr>
              <p:nvPr/>
            </p:nvSpPr>
            <p:spPr bwMode="auto">
              <a:xfrm>
                <a:off x="2216"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135" name="Freeform 103">
                <a:extLst>
                  <a:ext uri="{FF2B5EF4-FFF2-40B4-BE49-F238E27FC236}">
                    <a16:creationId xmlns:a16="http://schemas.microsoft.com/office/drawing/2014/main" id="{C8FBB1EB-3273-9681-4325-705FDD06B174}"/>
                  </a:ext>
                </a:extLst>
              </p:cNvPr>
              <p:cNvSpPr>
                <a:spLocks/>
              </p:cNvSpPr>
              <p:nvPr/>
            </p:nvSpPr>
            <p:spPr bwMode="auto">
              <a:xfrm>
                <a:off x="2214"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136" name="Freeform 104">
                <a:extLst>
                  <a:ext uri="{FF2B5EF4-FFF2-40B4-BE49-F238E27FC236}">
                    <a16:creationId xmlns:a16="http://schemas.microsoft.com/office/drawing/2014/main" id="{9AE912DA-B27F-7BDC-27A7-454DFE4B1D6A}"/>
                  </a:ext>
                </a:extLst>
              </p:cNvPr>
              <p:cNvSpPr>
                <a:spLocks/>
              </p:cNvSpPr>
              <p:nvPr/>
            </p:nvSpPr>
            <p:spPr bwMode="auto">
              <a:xfrm>
                <a:off x="1398" y="1715"/>
                <a:ext cx="1049" cy="13"/>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137" name="Freeform 105">
                <a:extLst>
                  <a:ext uri="{FF2B5EF4-FFF2-40B4-BE49-F238E27FC236}">
                    <a16:creationId xmlns:a16="http://schemas.microsoft.com/office/drawing/2014/main" id="{C375512B-EDCB-232F-777C-D96A43405E27}"/>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138" name="Freeform 106">
                <a:extLst>
                  <a:ext uri="{FF2B5EF4-FFF2-40B4-BE49-F238E27FC236}">
                    <a16:creationId xmlns:a16="http://schemas.microsoft.com/office/drawing/2014/main" id="{5B34A099-1739-9DAA-B1EA-89399FA2A556}"/>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139" name="Freeform 107">
                <a:extLst>
                  <a:ext uri="{FF2B5EF4-FFF2-40B4-BE49-F238E27FC236}">
                    <a16:creationId xmlns:a16="http://schemas.microsoft.com/office/drawing/2014/main" id="{E74CDE22-9CDC-1CED-9BD1-9C1BA441C6A6}"/>
                  </a:ext>
                </a:extLst>
              </p:cNvPr>
              <p:cNvSpPr>
                <a:spLocks/>
              </p:cNvSpPr>
              <p:nvPr/>
            </p:nvSpPr>
            <p:spPr bwMode="auto">
              <a:xfrm>
                <a:off x="1900"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140" name="Freeform 108">
                <a:extLst>
                  <a:ext uri="{FF2B5EF4-FFF2-40B4-BE49-F238E27FC236}">
                    <a16:creationId xmlns:a16="http://schemas.microsoft.com/office/drawing/2014/main" id="{4EE63BD8-6DF6-72E2-24CC-D981AEE4552A}"/>
                  </a:ext>
                </a:extLst>
              </p:cNvPr>
              <p:cNvSpPr>
                <a:spLocks/>
              </p:cNvSpPr>
              <p:nvPr/>
            </p:nvSpPr>
            <p:spPr bwMode="auto">
              <a:xfrm>
                <a:off x="1898"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141" name="Freeform 109">
                <a:extLst>
                  <a:ext uri="{FF2B5EF4-FFF2-40B4-BE49-F238E27FC236}">
                    <a16:creationId xmlns:a16="http://schemas.microsoft.com/office/drawing/2014/main" id="{B7EE3521-168C-A7A9-C590-CFD0491B0787}"/>
                  </a:ext>
                </a:extLst>
              </p:cNvPr>
              <p:cNvSpPr>
                <a:spLocks/>
              </p:cNvSpPr>
              <p:nvPr/>
            </p:nvSpPr>
            <p:spPr bwMode="auto">
              <a:xfrm>
                <a:off x="1356" y="1705"/>
                <a:ext cx="1113" cy="189"/>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142" name="Freeform 110">
                <a:extLst>
                  <a:ext uri="{FF2B5EF4-FFF2-40B4-BE49-F238E27FC236}">
                    <a16:creationId xmlns:a16="http://schemas.microsoft.com/office/drawing/2014/main" id="{698AB685-3933-4C54-C9D3-18E3BCA11CA0}"/>
                  </a:ext>
                </a:extLst>
              </p:cNvPr>
              <p:cNvSpPr>
                <a:spLocks/>
              </p:cNvSpPr>
              <p:nvPr/>
            </p:nvSpPr>
            <p:spPr bwMode="auto">
              <a:xfrm>
                <a:off x="1354" y="1703"/>
                <a:ext cx="1117" cy="193"/>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143" name="Freeform 111">
                <a:extLst>
                  <a:ext uri="{FF2B5EF4-FFF2-40B4-BE49-F238E27FC236}">
                    <a16:creationId xmlns:a16="http://schemas.microsoft.com/office/drawing/2014/main" id="{354EE61F-A46B-E433-54B2-5FDDEBC585E9}"/>
                  </a:ext>
                </a:extLst>
              </p:cNvPr>
              <p:cNvSpPr>
                <a:spLocks/>
              </p:cNvSpPr>
              <p:nvPr/>
            </p:nvSpPr>
            <p:spPr bwMode="auto">
              <a:xfrm>
                <a:off x="1526" y="1775"/>
                <a:ext cx="901" cy="101"/>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144" name="Freeform 112">
                <a:extLst>
                  <a:ext uri="{FF2B5EF4-FFF2-40B4-BE49-F238E27FC236}">
                    <a16:creationId xmlns:a16="http://schemas.microsoft.com/office/drawing/2014/main" id="{570DB05A-CEA0-9032-03CF-A788C2FC9DAC}"/>
                  </a:ext>
                </a:extLst>
              </p:cNvPr>
              <p:cNvSpPr>
                <a:spLocks/>
              </p:cNvSpPr>
              <p:nvPr/>
            </p:nvSpPr>
            <p:spPr bwMode="auto">
              <a:xfrm>
                <a:off x="1356" y="1897"/>
                <a:ext cx="1113" cy="13"/>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145" name="Freeform 113">
                <a:extLst>
                  <a:ext uri="{FF2B5EF4-FFF2-40B4-BE49-F238E27FC236}">
                    <a16:creationId xmlns:a16="http://schemas.microsoft.com/office/drawing/2014/main" id="{776810B4-C654-62B8-8A60-B323E52B71EB}"/>
                  </a:ext>
                </a:extLst>
              </p:cNvPr>
              <p:cNvSpPr>
                <a:spLocks/>
              </p:cNvSpPr>
              <p:nvPr/>
            </p:nvSpPr>
            <p:spPr bwMode="auto">
              <a:xfrm>
                <a:off x="1354" y="1895"/>
                <a:ext cx="1117" cy="17"/>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146" name="Freeform 114">
                <a:extLst>
                  <a:ext uri="{FF2B5EF4-FFF2-40B4-BE49-F238E27FC236}">
                    <a16:creationId xmlns:a16="http://schemas.microsoft.com/office/drawing/2014/main" id="{B9CE18F7-FE51-16C6-7D18-35A3A699492C}"/>
                  </a:ext>
                </a:extLst>
              </p:cNvPr>
              <p:cNvSpPr>
                <a:spLocks/>
              </p:cNvSpPr>
              <p:nvPr/>
            </p:nvSpPr>
            <p:spPr bwMode="auto">
              <a:xfrm>
                <a:off x="1406" y="1771"/>
                <a:ext cx="121" cy="10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147" name="Freeform 115">
                <a:extLst>
                  <a:ext uri="{FF2B5EF4-FFF2-40B4-BE49-F238E27FC236}">
                    <a16:creationId xmlns:a16="http://schemas.microsoft.com/office/drawing/2014/main" id="{C2131FDD-8A32-FB5E-596A-2C6589B93B47}"/>
                  </a:ext>
                </a:extLst>
              </p:cNvPr>
              <p:cNvSpPr>
                <a:spLocks/>
              </p:cNvSpPr>
              <p:nvPr/>
            </p:nvSpPr>
            <p:spPr bwMode="auto">
              <a:xfrm>
                <a:off x="1450" y="1715"/>
                <a:ext cx="121" cy="21"/>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148" name="Freeform 116">
                <a:extLst>
                  <a:ext uri="{FF2B5EF4-FFF2-40B4-BE49-F238E27FC236}">
                    <a16:creationId xmlns:a16="http://schemas.microsoft.com/office/drawing/2014/main" id="{74251A10-8357-05A5-5E29-5CC6D6934ED0}"/>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149" name="Freeform 117">
                <a:extLst>
                  <a:ext uri="{FF2B5EF4-FFF2-40B4-BE49-F238E27FC236}">
                    <a16:creationId xmlns:a16="http://schemas.microsoft.com/office/drawing/2014/main" id="{AFC7B1BB-4E24-DD89-D014-C2B782EE73FB}"/>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150" name="Freeform 118">
                <a:extLst>
                  <a:ext uri="{FF2B5EF4-FFF2-40B4-BE49-F238E27FC236}">
                    <a16:creationId xmlns:a16="http://schemas.microsoft.com/office/drawing/2014/main" id="{5F93CCF9-04FA-B9C5-DFCE-0172D11CFDC4}"/>
                  </a:ext>
                </a:extLst>
              </p:cNvPr>
              <p:cNvSpPr>
                <a:spLocks/>
              </p:cNvSpPr>
              <p:nvPr/>
            </p:nvSpPr>
            <p:spPr bwMode="auto">
              <a:xfrm>
                <a:off x="1566" y="811"/>
                <a:ext cx="693" cy="537"/>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151" name="Group 119">
                <a:extLst>
                  <a:ext uri="{FF2B5EF4-FFF2-40B4-BE49-F238E27FC236}">
                    <a16:creationId xmlns:a16="http://schemas.microsoft.com/office/drawing/2014/main" id="{E22091ED-72BF-707A-E525-DDC4AAD49A09}"/>
                  </a:ext>
                </a:extLst>
              </p:cNvPr>
              <p:cNvGrpSpPr>
                <a:grpSpLocks/>
              </p:cNvGrpSpPr>
              <p:nvPr/>
            </p:nvGrpSpPr>
            <p:grpSpPr bwMode="auto">
              <a:xfrm>
                <a:off x="1722" y="1379"/>
                <a:ext cx="367" cy="23"/>
                <a:chOff x="1722" y="1379"/>
                <a:chExt cx="367" cy="23"/>
              </a:xfrm>
            </p:grpSpPr>
            <p:sp>
              <p:nvSpPr>
                <p:cNvPr id="157" name="Freeform 120">
                  <a:extLst>
                    <a:ext uri="{FF2B5EF4-FFF2-40B4-BE49-F238E27FC236}">
                      <a16:creationId xmlns:a16="http://schemas.microsoft.com/office/drawing/2014/main" id="{29F6F484-4AF7-8A41-E9D7-17C5B8A9B2A2}"/>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158" name="Freeform 121">
                  <a:extLst>
                    <a:ext uri="{FF2B5EF4-FFF2-40B4-BE49-F238E27FC236}">
                      <a16:creationId xmlns:a16="http://schemas.microsoft.com/office/drawing/2014/main" id="{71E8F8A2-AE2C-14C9-A28C-A9C8DB5B485B}"/>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152" name="Group 122">
                <a:extLst>
                  <a:ext uri="{FF2B5EF4-FFF2-40B4-BE49-F238E27FC236}">
                    <a16:creationId xmlns:a16="http://schemas.microsoft.com/office/drawing/2014/main" id="{192E49A3-6789-CFD5-BCD6-08886C659D62}"/>
                  </a:ext>
                </a:extLst>
              </p:cNvPr>
              <p:cNvGrpSpPr>
                <a:grpSpLocks/>
              </p:cNvGrpSpPr>
              <p:nvPr/>
            </p:nvGrpSpPr>
            <p:grpSpPr bwMode="auto">
              <a:xfrm>
                <a:off x="1770" y="1401"/>
                <a:ext cx="273" cy="19"/>
                <a:chOff x="1770" y="1401"/>
                <a:chExt cx="273" cy="19"/>
              </a:xfrm>
            </p:grpSpPr>
            <p:sp>
              <p:nvSpPr>
                <p:cNvPr id="155" name="Freeform 123">
                  <a:extLst>
                    <a:ext uri="{FF2B5EF4-FFF2-40B4-BE49-F238E27FC236}">
                      <a16:creationId xmlns:a16="http://schemas.microsoft.com/office/drawing/2014/main" id="{645A8B5E-A036-7C93-5D4D-859659DDC8FB}"/>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156" name="Freeform 124">
                  <a:extLst>
                    <a:ext uri="{FF2B5EF4-FFF2-40B4-BE49-F238E27FC236}">
                      <a16:creationId xmlns:a16="http://schemas.microsoft.com/office/drawing/2014/main" id="{6EE0ED48-CC29-09C1-417C-E49F7E715ABE}"/>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153" name="Rectangle 125">
                <a:extLst>
                  <a:ext uri="{FF2B5EF4-FFF2-40B4-BE49-F238E27FC236}">
                    <a16:creationId xmlns:a16="http://schemas.microsoft.com/office/drawing/2014/main" id="{0204EEC5-9895-673D-C606-1C0EF935A03D}"/>
                  </a:ext>
                </a:extLst>
              </p:cNvPr>
              <p:cNvSpPr>
                <a:spLocks noChangeArrowheads="1"/>
              </p:cNvSpPr>
              <p:nvPr/>
            </p:nvSpPr>
            <p:spPr bwMode="auto">
              <a:xfrm>
                <a:off x="1618" y="1421"/>
                <a:ext cx="564" cy="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154" name="Rectangle 126">
                <a:extLst>
                  <a:ext uri="{FF2B5EF4-FFF2-40B4-BE49-F238E27FC236}">
                    <a16:creationId xmlns:a16="http://schemas.microsoft.com/office/drawing/2014/main" id="{6708DA7A-CB6F-97E6-35EA-A3EAA52CC3FC}"/>
                  </a:ext>
                </a:extLst>
              </p:cNvPr>
              <p:cNvSpPr>
                <a:spLocks noChangeArrowheads="1"/>
              </p:cNvSpPr>
              <p:nvPr/>
            </p:nvSpPr>
            <p:spPr bwMode="auto">
              <a:xfrm>
                <a:off x="1600" y="845"/>
                <a:ext cx="616" cy="464"/>
              </a:xfrm>
              <a:prstGeom prst="rect">
                <a:avLst/>
              </a:prstGeom>
              <a:solidFill>
                <a:schemeClr val="folHlink"/>
              </a:solidFill>
              <a:ln w="12700">
                <a:solidFill>
                  <a:schemeClr val="tx1"/>
                </a:solidFill>
                <a:miter lim="800000"/>
                <a:headEnd/>
                <a:tailEnd/>
              </a:ln>
            </p:spPr>
            <p:txBody>
              <a:bodyPr wrap="none" anchor="ctr"/>
              <a:lstStyle/>
              <a:p>
                <a:endParaRPr lang="en-US"/>
              </a:p>
            </p:txBody>
          </p:sp>
        </p:grpSp>
        <p:grpSp>
          <p:nvGrpSpPr>
            <p:cNvPr id="159" name="Group 127">
              <a:extLst>
                <a:ext uri="{FF2B5EF4-FFF2-40B4-BE49-F238E27FC236}">
                  <a16:creationId xmlns:a16="http://schemas.microsoft.com/office/drawing/2014/main" id="{9BE3F450-EFCB-9323-1CB1-5EFB98FC84EC}"/>
                </a:ext>
              </a:extLst>
            </p:cNvPr>
            <p:cNvGrpSpPr>
              <a:grpSpLocks/>
            </p:cNvGrpSpPr>
            <p:nvPr/>
          </p:nvGrpSpPr>
          <p:grpSpPr bwMode="auto">
            <a:xfrm>
              <a:off x="6929120" y="5403959"/>
              <a:ext cx="914400" cy="874713"/>
              <a:chOff x="1354" y="785"/>
              <a:chExt cx="1117" cy="1127"/>
            </a:xfrm>
          </p:grpSpPr>
          <p:sp>
            <p:nvSpPr>
              <p:cNvPr id="160" name="Rectangle 128">
                <a:extLst>
                  <a:ext uri="{FF2B5EF4-FFF2-40B4-BE49-F238E27FC236}">
                    <a16:creationId xmlns:a16="http://schemas.microsoft.com/office/drawing/2014/main" id="{F9F88BB6-526A-0FFC-1681-24B3B3AFC358}"/>
                  </a:ext>
                </a:extLst>
              </p:cNvPr>
              <p:cNvSpPr>
                <a:spLocks noChangeArrowheads="1"/>
              </p:cNvSpPr>
              <p:nvPr/>
            </p:nvSpPr>
            <p:spPr bwMode="auto">
              <a:xfrm>
                <a:off x="1532" y="785"/>
                <a:ext cx="760" cy="59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161" name="Freeform 129">
                <a:extLst>
                  <a:ext uri="{FF2B5EF4-FFF2-40B4-BE49-F238E27FC236}">
                    <a16:creationId xmlns:a16="http://schemas.microsoft.com/office/drawing/2014/main" id="{D6E7F49F-28E1-E5A0-8CDB-2AF76E5E915A}"/>
                  </a:ext>
                </a:extLst>
              </p:cNvPr>
              <p:cNvSpPr>
                <a:spLocks/>
              </p:cNvSpPr>
              <p:nvPr/>
            </p:nvSpPr>
            <p:spPr bwMode="auto">
              <a:xfrm>
                <a:off x="1372" y="1429"/>
                <a:ext cx="1085" cy="285"/>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162" name="Freeform 130">
                <a:extLst>
                  <a:ext uri="{FF2B5EF4-FFF2-40B4-BE49-F238E27FC236}">
                    <a16:creationId xmlns:a16="http://schemas.microsoft.com/office/drawing/2014/main" id="{488DA1DF-70DF-68C8-948F-6F0BA4E7FBD9}"/>
                  </a:ext>
                </a:extLst>
              </p:cNvPr>
              <p:cNvSpPr>
                <a:spLocks/>
              </p:cNvSpPr>
              <p:nvPr/>
            </p:nvSpPr>
            <p:spPr bwMode="auto">
              <a:xfrm>
                <a:off x="1370" y="1427"/>
                <a:ext cx="1089" cy="289"/>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163" name="Freeform 131">
                <a:extLst>
                  <a:ext uri="{FF2B5EF4-FFF2-40B4-BE49-F238E27FC236}">
                    <a16:creationId xmlns:a16="http://schemas.microsoft.com/office/drawing/2014/main" id="{61CC9475-BAA7-FE59-452E-BDF30D2201B4}"/>
                  </a:ext>
                </a:extLst>
              </p:cNvPr>
              <p:cNvSpPr>
                <a:spLocks/>
              </p:cNvSpPr>
              <p:nvPr/>
            </p:nvSpPr>
            <p:spPr bwMode="auto">
              <a:xfrm>
                <a:off x="1406" y="1455"/>
                <a:ext cx="221" cy="41"/>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164" name="Freeform 132">
                <a:extLst>
                  <a:ext uri="{FF2B5EF4-FFF2-40B4-BE49-F238E27FC236}">
                    <a16:creationId xmlns:a16="http://schemas.microsoft.com/office/drawing/2014/main" id="{0EA3978F-F48A-A892-F7F3-76245B70C114}"/>
                  </a:ext>
                </a:extLst>
              </p:cNvPr>
              <p:cNvSpPr>
                <a:spLocks/>
              </p:cNvSpPr>
              <p:nvPr/>
            </p:nvSpPr>
            <p:spPr bwMode="auto">
              <a:xfrm>
                <a:off x="2130"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165" name="Freeform 133">
                <a:extLst>
                  <a:ext uri="{FF2B5EF4-FFF2-40B4-BE49-F238E27FC236}">
                    <a16:creationId xmlns:a16="http://schemas.microsoft.com/office/drawing/2014/main" id="{7CB5B3DF-5141-BF5F-A4D6-CC2CFC487DA4}"/>
                  </a:ext>
                </a:extLst>
              </p:cNvPr>
              <p:cNvSpPr>
                <a:spLocks/>
              </p:cNvSpPr>
              <p:nvPr/>
            </p:nvSpPr>
            <p:spPr bwMode="auto">
              <a:xfrm>
                <a:off x="2198"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166" name="Freeform 134">
                <a:extLst>
                  <a:ext uri="{FF2B5EF4-FFF2-40B4-BE49-F238E27FC236}">
                    <a16:creationId xmlns:a16="http://schemas.microsoft.com/office/drawing/2014/main" id="{C9D16FF6-86F2-6D1E-776F-112EBE2E2DCD}"/>
                  </a:ext>
                </a:extLst>
              </p:cNvPr>
              <p:cNvSpPr>
                <a:spLocks/>
              </p:cNvSpPr>
              <p:nvPr/>
            </p:nvSpPr>
            <p:spPr bwMode="auto">
              <a:xfrm>
                <a:off x="2140" y="1473"/>
                <a:ext cx="285" cy="9"/>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167" name="Freeform 135">
                <a:extLst>
                  <a:ext uri="{FF2B5EF4-FFF2-40B4-BE49-F238E27FC236}">
                    <a16:creationId xmlns:a16="http://schemas.microsoft.com/office/drawing/2014/main" id="{05F43733-FA5A-2D7C-8B70-9267BF65E4DB}"/>
                  </a:ext>
                </a:extLst>
              </p:cNvPr>
              <p:cNvSpPr>
                <a:spLocks/>
              </p:cNvSpPr>
              <p:nvPr/>
            </p:nvSpPr>
            <p:spPr bwMode="auto">
              <a:xfrm>
                <a:off x="2138" y="1471"/>
                <a:ext cx="289" cy="13"/>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168" name="Freeform 136">
                <a:extLst>
                  <a:ext uri="{FF2B5EF4-FFF2-40B4-BE49-F238E27FC236}">
                    <a16:creationId xmlns:a16="http://schemas.microsoft.com/office/drawing/2014/main" id="{C6DF66FB-0F1E-80EB-773C-EBA4329B1725}"/>
                  </a:ext>
                </a:extLst>
              </p:cNvPr>
              <p:cNvSpPr>
                <a:spLocks/>
              </p:cNvSpPr>
              <p:nvPr/>
            </p:nvSpPr>
            <p:spPr bwMode="auto">
              <a:xfrm>
                <a:off x="1814"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169" name="Freeform 137">
                <a:extLst>
                  <a:ext uri="{FF2B5EF4-FFF2-40B4-BE49-F238E27FC236}">
                    <a16:creationId xmlns:a16="http://schemas.microsoft.com/office/drawing/2014/main" id="{E172F555-9C08-969D-2C90-7EFEB1679728}"/>
                  </a:ext>
                </a:extLst>
              </p:cNvPr>
              <p:cNvSpPr>
                <a:spLocks/>
              </p:cNvSpPr>
              <p:nvPr/>
            </p:nvSpPr>
            <p:spPr bwMode="auto">
              <a:xfrm>
                <a:off x="1890"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170" name="Freeform 138">
                <a:extLst>
                  <a:ext uri="{FF2B5EF4-FFF2-40B4-BE49-F238E27FC236}">
                    <a16:creationId xmlns:a16="http://schemas.microsoft.com/office/drawing/2014/main" id="{0AC804F6-6257-55F5-512A-D218A0897BA3}"/>
                  </a:ext>
                </a:extLst>
              </p:cNvPr>
              <p:cNvSpPr>
                <a:spLocks/>
              </p:cNvSpPr>
              <p:nvPr/>
            </p:nvSpPr>
            <p:spPr bwMode="auto">
              <a:xfrm>
                <a:off x="1824" y="1473"/>
                <a:ext cx="289" cy="9"/>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171" name="Freeform 139">
                <a:extLst>
                  <a:ext uri="{FF2B5EF4-FFF2-40B4-BE49-F238E27FC236}">
                    <a16:creationId xmlns:a16="http://schemas.microsoft.com/office/drawing/2014/main" id="{3E9CBDA6-122A-BC71-C37D-03CE5BCC9F1C}"/>
                  </a:ext>
                </a:extLst>
              </p:cNvPr>
              <p:cNvSpPr>
                <a:spLocks/>
              </p:cNvSpPr>
              <p:nvPr/>
            </p:nvSpPr>
            <p:spPr bwMode="auto">
              <a:xfrm>
                <a:off x="1822" y="1471"/>
                <a:ext cx="293" cy="13"/>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172" name="Freeform 140">
                <a:extLst>
                  <a:ext uri="{FF2B5EF4-FFF2-40B4-BE49-F238E27FC236}">
                    <a16:creationId xmlns:a16="http://schemas.microsoft.com/office/drawing/2014/main" id="{68AB56CE-2CA2-AD59-3869-F991A17755ED}"/>
                  </a:ext>
                </a:extLst>
              </p:cNvPr>
              <p:cNvSpPr>
                <a:spLocks/>
              </p:cNvSpPr>
              <p:nvPr/>
            </p:nvSpPr>
            <p:spPr bwMode="auto">
              <a:xfrm>
                <a:off x="1902" y="1471"/>
                <a:ext cx="9" cy="13"/>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173" name="Freeform 141">
                <a:extLst>
                  <a:ext uri="{FF2B5EF4-FFF2-40B4-BE49-F238E27FC236}">
                    <a16:creationId xmlns:a16="http://schemas.microsoft.com/office/drawing/2014/main" id="{2FE63F04-92D2-219C-0B88-75314791E502}"/>
                  </a:ext>
                </a:extLst>
              </p:cNvPr>
              <p:cNvSpPr>
                <a:spLocks/>
              </p:cNvSpPr>
              <p:nvPr/>
            </p:nvSpPr>
            <p:spPr bwMode="auto">
              <a:xfrm>
                <a:off x="2216"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174" name="Freeform 142">
                <a:extLst>
                  <a:ext uri="{FF2B5EF4-FFF2-40B4-BE49-F238E27FC236}">
                    <a16:creationId xmlns:a16="http://schemas.microsoft.com/office/drawing/2014/main" id="{21CAAC18-C289-705A-9177-191AA2DC61BA}"/>
                  </a:ext>
                </a:extLst>
              </p:cNvPr>
              <p:cNvSpPr>
                <a:spLocks/>
              </p:cNvSpPr>
              <p:nvPr/>
            </p:nvSpPr>
            <p:spPr bwMode="auto">
              <a:xfrm>
                <a:off x="2214"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175" name="Freeform 143">
                <a:extLst>
                  <a:ext uri="{FF2B5EF4-FFF2-40B4-BE49-F238E27FC236}">
                    <a16:creationId xmlns:a16="http://schemas.microsoft.com/office/drawing/2014/main" id="{CCA1F263-D27A-7C7B-B1A4-501092546B06}"/>
                  </a:ext>
                </a:extLst>
              </p:cNvPr>
              <p:cNvSpPr>
                <a:spLocks/>
              </p:cNvSpPr>
              <p:nvPr/>
            </p:nvSpPr>
            <p:spPr bwMode="auto">
              <a:xfrm>
                <a:off x="1398" y="1715"/>
                <a:ext cx="1049" cy="13"/>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176" name="Freeform 144">
                <a:extLst>
                  <a:ext uri="{FF2B5EF4-FFF2-40B4-BE49-F238E27FC236}">
                    <a16:creationId xmlns:a16="http://schemas.microsoft.com/office/drawing/2014/main" id="{4A56F0A8-A096-7C05-3192-118AC48F8816}"/>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177" name="Freeform 145">
                <a:extLst>
                  <a:ext uri="{FF2B5EF4-FFF2-40B4-BE49-F238E27FC236}">
                    <a16:creationId xmlns:a16="http://schemas.microsoft.com/office/drawing/2014/main" id="{46E4A29E-856F-5371-DA01-B6D024CEEDFC}"/>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178" name="Freeform 146">
                <a:extLst>
                  <a:ext uri="{FF2B5EF4-FFF2-40B4-BE49-F238E27FC236}">
                    <a16:creationId xmlns:a16="http://schemas.microsoft.com/office/drawing/2014/main" id="{5FD0094A-5D18-4073-1893-395782EF8032}"/>
                  </a:ext>
                </a:extLst>
              </p:cNvPr>
              <p:cNvSpPr>
                <a:spLocks/>
              </p:cNvSpPr>
              <p:nvPr/>
            </p:nvSpPr>
            <p:spPr bwMode="auto">
              <a:xfrm>
                <a:off x="1900"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179" name="Freeform 147">
                <a:extLst>
                  <a:ext uri="{FF2B5EF4-FFF2-40B4-BE49-F238E27FC236}">
                    <a16:creationId xmlns:a16="http://schemas.microsoft.com/office/drawing/2014/main" id="{31E1901B-3B20-A2BA-EEB3-4C56B7239D6F}"/>
                  </a:ext>
                </a:extLst>
              </p:cNvPr>
              <p:cNvSpPr>
                <a:spLocks/>
              </p:cNvSpPr>
              <p:nvPr/>
            </p:nvSpPr>
            <p:spPr bwMode="auto">
              <a:xfrm>
                <a:off x="1898"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180" name="Freeform 148">
                <a:extLst>
                  <a:ext uri="{FF2B5EF4-FFF2-40B4-BE49-F238E27FC236}">
                    <a16:creationId xmlns:a16="http://schemas.microsoft.com/office/drawing/2014/main" id="{352EEB07-04BD-A39F-568D-50C677F330D7}"/>
                  </a:ext>
                </a:extLst>
              </p:cNvPr>
              <p:cNvSpPr>
                <a:spLocks/>
              </p:cNvSpPr>
              <p:nvPr/>
            </p:nvSpPr>
            <p:spPr bwMode="auto">
              <a:xfrm>
                <a:off x="1356" y="1705"/>
                <a:ext cx="1113" cy="189"/>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181" name="Freeform 149">
                <a:extLst>
                  <a:ext uri="{FF2B5EF4-FFF2-40B4-BE49-F238E27FC236}">
                    <a16:creationId xmlns:a16="http://schemas.microsoft.com/office/drawing/2014/main" id="{99F29BC7-C238-47E0-98AB-86EF2DC42267}"/>
                  </a:ext>
                </a:extLst>
              </p:cNvPr>
              <p:cNvSpPr>
                <a:spLocks/>
              </p:cNvSpPr>
              <p:nvPr/>
            </p:nvSpPr>
            <p:spPr bwMode="auto">
              <a:xfrm>
                <a:off x="1354" y="1703"/>
                <a:ext cx="1117" cy="193"/>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182" name="Freeform 150">
                <a:extLst>
                  <a:ext uri="{FF2B5EF4-FFF2-40B4-BE49-F238E27FC236}">
                    <a16:creationId xmlns:a16="http://schemas.microsoft.com/office/drawing/2014/main" id="{AB01F015-0752-C9C7-5FA0-2E6EEA07FAAD}"/>
                  </a:ext>
                </a:extLst>
              </p:cNvPr>
              <p:cNvSpPr>
                <a:spLocks/>
              </p:cNvSpPr>
              <p:nvPr/>
            </p:nvSpPr>
            <p:spPr bwMode="auto">
              <a:xfrm>
                <a:off x="1526" y="1775"/>
                <a:ext cx="901" cy="101"/>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183" name="Freeform 151">
                <a:extLst>
                  <a:ext uri="{FF2B5EF4-FFF2-40B4-BE49-F238E27FC236}">
                    <a16:creationId xmlns:a16="http://schemas.microsoft.com/office/drawing/2014/main" id="{F7A89D90-E2FF-4018-E591-EAD828267717}"/>
                  </a:ext>
                </a:extLst>
              </p:cNvPr>
              <p:cNvSpPr>
                <a:spLocks/>
              </p:cNvSpPr>
              <p:nvPr/>
            </p:nvSpPr>
            <p:spPr bwMode="auto">
              <a:xfrm>
                <a:off x="1356" y="1897"/>
                <a:ext cx="1113" cy="13"/>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184" name="Freeform 152">
                <a:extLst>
                  <a:ext uri="{FF2B5EF4-FFF2-40B4-BE49-F238E27FC236}">
                    <a16:creationId xmlns:a16="http://schemas.microsoft.com/office/drawing/2014/main" id="{33591713-A0F6-9888-BB63-DC8DA8BD1414}"/>
                  </a:ext>
                </a:extLst>
              </p:cNvPr>
              <p:cNvSpPr>
                <a:spLocks/>
              </p:cNvSpPr>
              <p:nvPr/>
            </p:nvSpPr>
            <p:spPr bwMode="auto">
              <a:xfrm>
                <a:off x="1354" y="1895"/>
                <a:ext cx="1117" cy="17"/>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185" name="Freeform 153">
                <a:extLst>
                  <a:ext uri="{FF2B5EF4-FFF2-40B4-BE49-F238E27FC236}">
                    <a16:creationId xmlns:a16="http://schemas.microsoft.com/office/drawing/2014/main" id="{C07F6F37-4258-3839-53F8-282404FBF348}"/>
                  </a:ext>
                </a:extLst>
              </p:cNvPr>
              <p:cNvSpPr>
                <a:spLocks/>
              </p:cNvSpPr>
              <p:nvPr/>
            </p:nvSpPr>
            <p:spPr bwMode="auto">
              <a:xfrm>
                <a:off x="1406" y="1771"/>
                <a:ext cx="121" cy="10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186" name="Freeform 154">
                <a:extLst>
                  <a:ext uri="{FF2B5EF4-FFF2-40B4-BE49-F238E27FC236}">
                    <a16:creationId xmlns:a16="http://schemas.microsoft.com/office/drawing/2014/main" id="{FB9EEF08-CD87-7FA0-D365-995BAD252D54}"/>
                  </a:ext>
                </a:extLst>
              </p:cNvPr>
              <p:cNvSpPr>
                <a:spLocks/>
              </p:cNvSpPr>
              <p:nvPr/>
            </p:nvSpPr>
            <p:spPr bwMode="auto">
              <a:xfrm>
                <a:off x="1450" y="1715"/>
                <a:ext cx="121" cy="21"/>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187" name="Freeform 155">
                <a:extLst>
                  <a:ext uri="{FF2B5EF4-FFF2-40B4-BE49-F238E27FC236}">
                    <a16:creationId xmlns:a16="http://schemas.microsoft.com/office/drawing/2014/main" id="{5CE828BE-16E6-92E0-A39C-02250BD2AB7E}"/>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188" name="Freeform 156">
                <a:extLst>
                  <a:ext uri="{FF2B5EF4-FFF2-40B4-BE49-F238E27FC236}">
                    <a16:creationId xmlns:a16="http://schemas.microsoft.com/office/drawing/2014/main" id="{6B7D45EF-2A3E-AF56-936F-1EDA88458D1A}"/>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189" name="Freeform 157">
                <a:extLst>
                  <a:ext uri="{FF2B5EF4-FFF2-40B4-BE49-F238E27FC236}">
                    <a16:creationId xmlns:a16="http://schemas.microsoft.com/office/drawing/2014/main" id="{BDEC3C84-104D-B9C8-425A-F90A4C73859A}"/>
                  </a:ext>
                </a:extLst>
              </p:cNvPr>
              <p:cNvSpPr>
                <a:spLocks/>
              </p:cNvSpPr>
              <p:nvPr/>
            </p:nvSpPr>
            <p:spPr bwMode="auto">
              <a:xfrm>
                <a:off x="1566" y="811"/>
                <a:ext cx="693" cy="537"/>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190" name="Group 158">
                <a:extLst>
                  <a:ext uri="{FF2B5EF4-FFF2-40B4-BE49-F238E27FC236}">
                    <a16:creationId xmlns:a16="http://schemas.microsoft.com/office/drawing/2014/main" id="{C2E8873D-C8CD-DF1E-DA2F-4CD56B57FBBC}"/>
                  </a:ext>
                </a:extLst>
              </p:cNvPr>
              <p:cNvGrpSpPr>
                <a:grpSpLocks/>
              </p:cNvGrpSpPr>
              <p:nvPr/>
            </p:nvGrpSpPr>
            <p:grpSpPr bwMode="auto">
              <a:xfrm>
                <a:off x="1722" y="1379"/>
                <a:ext cx="367" cy="23"/>
                <a:chOff x="1722" y="1379"/>
                <a:chExt cx="367" cy="23"/>
              </a:xfrm>
            </p:grpSpPr>
            <p:sp>
              <p:nvSpPr>
                <p:cNvPr id="196" name="Freeform 159">
                  <a:extLst>
                    <a:ext uri="{FF2B5EF4-FFF2-40B4-BE49-F238E27FC236}">
                      <a16:creationId xmlns:a16="http://schemas.microsoft.com/office/drawing/2014/main" id="{C22D90F1-117A-85BB-4B57-156C5CE10B63}"/>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197" name="Freeform 160">
                  <a:extLst>
                    <a:ext uri="{FF2B5EF4-FFF2-40B4-BE49-F238E27FC236}">
                      <a16:creationId xmlns:a16="http://schemas.microsoft.com/office/drawing/2014/main" id="{2ADB4622-5C8B-7C3F-F87D-5FFA0FBF3DCB}"/>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191" name="Group 161">
                <a:extLst>
                  <a:ext uri="{FF2B5EF4-FFF2-40B4-BE49-F238E27FC236}">
                    <a16:creationId xmlns:a16="http://schemas.microsoft.com/office/drawing/2014/main" id="{A997C473-DCB6-751F-AF31-FF036EFD6651}"/>
                  </a:ext>
                </a:extLst>
              </p:cNvPr>
              <p:cNvGrpSpPr>
                <a:grpSpLocks/>
              </p:cNvGrpSpPr>
              <p:nvPr/>
            </p:nvGrpSpPr>
            <p:grpSpPr bwMode="auto">
              <a:xfrm>
                <a:off x="1770" y="1401"/>
                <a:ext cx="273" cy="19"/>
                <a:chOff x="1770" y="1401"/>
                <a:chExt cx="273" cy="19"/>
              </a:xfrm>
            </p:grpSpPr>
            <p:sp>
              <p:nvSpPr>
                <p:cNvPr id="194" name="Freeform 162">
                  <a:extLst>
                    <a:ext uri="{FF2B5EF4-FFF2-40B4-BE49-F238E27FC236}">
                      <a16:creationId xmlns:a16="http://schemas.microsoft.com/office/drawing/2014/main" id="{4C750FA3-13A3-02A3-2F06-5B8724BEDDA8}"/>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195" name="Freeform 163">
                  <a:extLst>
                    <a:ext uri="{FF2B5EF4-FFF2-40B4-BE49-F238E27FC236}">
                      <a16:creationId xmlns:a16="http://schemas.microsoft.com/office/drawing/2014/main" id="{7D3C14D1-837F-5E78-EBE5-EC7023F9D0FD}"/>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192" name="Rectangle 164">
                <a:extLst>
                  <a:ext uri="{FF2B5EF4-FFF2-40B4-BE49-F238E27FC236}">
                    <a16:creationId xmlns:a16="http://schemas.microsoft.com/office/drawing/2014/main" id="{1395EEF4-9847-2B07-F9BA-F0E4A6D452C8}"/>
                  </a:ext>
                </a:extLst>
              </p:cNvPr>
              <p:cNvSpPr>
                <a:spLocks noChangeArrowheads="1"/>
              </p:cNvSpPr>
              <p:nvPr/>
            </p:nvSpPr>
            <p:spPr bwMode="auto">
              <a:xfrm>
                <a:off x="1618" y="1421"/>
                <a:ext cx="564" cy="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193" name="Rectangle 165">
                <a:extLst>
                  <a:ext uri="{FF2B5EF4-FFF2-40B4-BE49-F238E27FC236}">
                    <a16:creationId xmlns:a16="http://schemas.microsoft.com/office/drawing/2014/main" id="{C4A43975-7FD0-7033-B971-607B7D46E61B}"/>
                  </a:ext>
                </a:extLst>
              </p:cNvPr>
              <p:cNvSpPr>
                <a:spLocks noChangeArrowheads="1"/>
              </p:cNvSpPr>
              <p:nvPr/>
            </p:nvSpPr>
            <p:spPr bwMode="auto">
              <a:xfrm>
                <a:off x="1600" y="845"/>
                <a:ext cx="616" cy="464"/>
              </a:xfrm>
              <a:prstGeom prst="rect">
                <a:avLst/>
              </a:prstGeom>
              <a:solidFill>
                <a:srgbClr val="FFFF00"/>
              </a:solidFill>
              <a:ln w="12700">
                <a:solidFill>
                  <a:schemeClr val="tx1"/>
                </a:solidFill>
                <a:miter lim="800000"/>
                <a:headEnd/>
                <a:tailEnd/>
              </a:ln>
            </p:spPr>
            <p:txBody>
              <a:bodyPr wrap="none" anchor="ctr"/>
              <a:lstStyle/>
              <a:p>
                <a:endParaRPr lang="en-US"/>
              </a:p>
            </p:txBody>
          </p:sp>
        </p:grpSp>
        <p:grpSp>
          <p:nvGrpSpPr>
            <p:cNvPr id="198" name="Group 166">
              <a:extLst>
                <a:ext uri="{FF2B5EF4-FFF2-40B4-BE49-F238E27FC236}">
                  <a16:creationId xmlns:a16="http://schemas.microsoft.com/office/drawing/2014/main" id="{9E7FFA17-188C-5DCA-3576-8F018377C8BD}"/>
                </a:ext>
              </a:extLst>
            </p:cNvPr>
            <p:cNvGrpSpPr>
              <a:grpSpLocks/>
            </p:cNvGrpSpPr>
            <p:nvPr/>
          </p:nvGrpSpPr>
          <p:grpSpPr bwMode="auto">
            <a:xfrm>
              <a:off x="8834120" y="3803759"/>
              <a:ext cx="914400" cy="874713"/>
              <a:chOff x="1354" y="785"/>
              <a:chExt cx="1117" cy="1127"/>
            </a:xfrm>
          </p:grpSpPr>
          <p:sp>
            <p:nvSpPr>
              <p:cNvPr id="199" name="Rectangle 167">
                <a:extLst>
                  <a:ext uri="{FF2B5EF4-FFF2-40B4-BE49-F238E27FC236}">
                    <a16:creationId xmlns:a16="http://schemas.microsoft.com/office/drawing/2014/main" id="{9E06B024-218D-45E4-4FE0-878707C7569F}"/>
                  </a:ext>
                </a:extLst>
              </p:cNvPr>
              <p:cNvSpPr>
                <a:spLocks noChangeArrowheads="1"/>
              </p:cNvSpPr>
              <p:nvPr/>
            </p:nvSpPr>
            <p:spPr bwMode="auto">
              <a:xfrm>
                <a:off x="1532" y="785"/>
                <a:ext cx="760" cy="59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200" name="Freeform 168">
                <a:extLst>
                  <a:ext uri="{FF2B5EF4-FFF2-40B4-BE49-F238E27FC236}">
                    <a16:creationId xmlns:a16="http://schemas.microsoft.com/office/drawing/2014/main" id="{176CCFF4-B4FD-2785-DC67-993AF551D12E}"/>
                  </a:ext>
                </a:extLst>
              </p:cNvPr>
              <p:cNvSpPr>
                <a:spLocks/>
              </p:cNvSpPr>
              <p:nvPr/>
            </p:nvSpPr>
            <p:spPr bwMode="auto">
              <a:xfrm>
                <a:off x="1372" y="1429"/>
                <a:ext cx="1085" cy="285"/>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201" name="Freeform 169">
                <a:extLst>
                  <a:ext uri="{FF2B5EF4-FFF2-40B4-BE49-F238E27FC236}">
                    <a16:creationId xmlns:a16="http://schemas.microsoft.com/office/drawing/2014/main" id="{5A77872F-C5BB-76B3-A0E5-086E78FA7283}"/>
                  </a:ext>
                </a:extLst>
              </p:cNvPr>
              <p:cNvSpPr>
                <a:spLocks/>
              </p:cNvSpPr>
              <p:nvPr/>
            </p:nvSpPr>
            <p:spPr bwMode="auto">
              <a:xfrm>
                <a:off x="1370" y="1427"/>
                <a:ext cx="1089" cy="289"/>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202" name="Freeform 170">
                <a:extLst>
                  <a:ext uri="{FF2B5EF4-FFF2-40B4-BE49-F238E27FC236}">
                    <a16:creationId xmlns:a16="http://schemas.microsoft.com/office/drawing/2014/main" id="{B7EDA77D-D539-388E-6458-A4D7D86AF964}"/>
                  </a:ext>
                </a:extLst>
              </p:cNvPr>
              <p:cNvSpPr>
                <a:spLocks/>
              </p:cNvSpPr>
              <p:nvPr/>
            </p:nvSpPr>
            <p:spPr bwMode="auto">
              <a:xfrm>
                <a:off x="1406" y="1455"/>
                <a:ext cx="221" cy="41"/>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203" name="Freeform 171">
                <a:extLst>
                  <a:ext uri="{FF2B5EF4-FFF2-40B4-BE49-F238E27FC236}">
                    <a16:creationId xmlns:a16="http://schemas.microsoft.com/office/drawing/2014/main" id="{3DE083DB-6B58-209E-BBDB-952C783D645A}"/>
                  </a:ext>
                </a:extLst>
              </p:cNvPr>
              <p:cNvSpPr>
                <a:spLocks/>
              </p:cNvSpPr>
              <p:nvPr/>
            </p:nvSpPr>
            <p:spPr bwMode="auto">
              <a:xfrm>
                <a:off x="2130"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204" name="Freeform 172">
                <a:extLst>
                  <a:ext uri="{FF2B5EF4-FFF2-40B4-BE49-F238E27FC236}">
                    <a16:creationId xmlns:a16="http://schemas.microsoft.com/office/drawing/2014/main" id="{E13D39E4-E77E-671B-D209-70A670216C7F}"/>
                  </a:ext>
                </a:extLst>
              </p:cNvPr>
              <p:cNvSpPr>
                <a:spLocks/>
              </p:cNvSpPr>
              <p:nvPr/>
            </p:nvSpPr>
            <p:spPr bwMode="auto">
              <a:xfrm>
                <a:off x="2198"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205" name="Freeform 173">
                <a:extLst>
                  <a:ext uri="{FF2B5EF4-FFF2-40B4-BE49-F238E27FC236}">
                    <a16:creationId xmlns:a16="http://schemas.microsoft.com/office/drawing/2014/main" id="{F8818A11-BEEB-7D90-A5A3-657307E2529F}"/>
                  </a:ext>
                </a:extLst>
              </p:cNvPr>
              <p:cNvSpPr>
                <a:spLocks/>
              </p:cNvSpPr>
              <p:nvPr/>
            </p:nvSpPr>
            <p:spPr bwMode="auto">
              <a:xfrm>
                <a:off x="2140" y="1473"/>
                <a:ext cx="285" cy="9"/>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206" name="Freeform 174">
                <a:extLst>
                  <a:ext uri="{FF2B5EF4-FFF2-40B4-BE49-F238E27FC236}">
                    <a16:creationId xmlns:a16="http://schemas.microsoft.com/office/drawing/2014/main" id="{6AD17BBF-DFD7-D1E5-B1DB-703FDAFFA5EA}"/>
                  </a:ext>
                </a:extLst>
              </p:cNvPr>
              <p:cNvSpPr>
                <a:spLocks/>
              </p:cNvSpPr>
              <p:nvPr/>
            </p:nvSpPr>
            <p:spPr bwMode="auto">
              <a:xfrm>
                <a:off x="2138" y="1471"/>
                <a:ext cx="289" cy="13"/>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207" name="Freeform 175">
                <a:extLst>
                  <a:ext uri="{FF2B5EF4-FFF2-40B4-BE49-F238E27FC236}">
                    <a16:creationId xmlns:a16="http://schemas.microsoft.com/office/drawing/2014/main" id="{90F83544-BE67-B23B-7919-6A331CD33604}"/>
                  </a:ext>
                </a:extLst>
              </p:cNvPr>
              <p:cNvSpPr>
                <a:spLocks/>
              </p:cNvSpPr>
              <p:nvPr/>
            </p:nvSpPr>
            <p:spPr bwMode="auto">
              <a:xfrm>
                <a:off x="1814"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208" name="Freeform 176">
                <a:extLst>
                  <a:ext uri="{FF2B5EF4-FFF2-40B4-BE49-F238E27FC236}">
                    <a16:creationId xmlns:a16="http://schemas.microsoft.com/office/drawing/2014/main" id="{F82AA832-D8BC-866D-C681-F600F0A89660}"/>
                  </a:ext>
                </a:extLst>
              </p:cNvPr>
              <p:cNvSpPr>
                <a:spLocks/>
              </p:cNvSpPr>
              <p:nvPr/>
            </p:nvSpPr>
            <p:spPr bwMode="auto">
              <a:xfrm>
                <a:off x="1890"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209" name="Freeform 177">
                <a:extLst>
                  <a:ext uri="{FF2B5EF4-FFF2-40B4-BE49-F238E27FC236}">
                    <a16:creationId xmlns:a16="http://schemas.microsoft.com/office/drawing/2014/main" id="{CD0BD52C-D1D0-B885-5CA9-3FAF7C2DDA83}"/>
                  </a:ext>
                </a:extLst>
              </p:cNvPr>
              <p:cNvSpPr>
                <a:spLocks/>
              </p:cNvSpPr>
              <p:nvPr/>
            </p:nvSpPr>
            <p:spPr bwMode="auto">
              <a:xfrm>
                <a:off x="1824" y="1473"/>
                <a:ext cx="289" cy="9"/>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210" name="Freeform 178">
                <a:extLst>
                  <a:ext uri="{FF2B5EF4-FFF2-40B4-BE49-F238E27FC236}">
                    <a16:creationId xmlns:a16="http://schemas.microsoft.com/office/drawing/2014/main" id="{C369DEB3-4653-5C58-1707-155CCAE57F90}"/>
                  </a:ext>
                </a:extLst>
              </p:cNvPr>
              <p:cNvSpPr>
                <a:spLocks/>
              </p:cNvSpPr>
              <p:nvPr/>
            </p:nvSpPr>
            <p:spPr bwMode="auto">
              <a:xfrm>
                <a:off x="1822" y="1471"/>
                <a:ext cx="293" cy="13"/>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211" name="Freeform 179">
                <a:extLst>
                  <a:ext uri="{FF2B5EF4-FFF2-40B4-BE49-F238E27FC236}">
                    <a16:creationId xmlns:a16="http://schemas.microsoft.com/office/drawing/2014/main" id="{59F57B5C-79D9-0151-798A-5E65DAEC6F61}"/>
                  </a:ext>
                </a:extLst>
              </p:cNvPr>
              <p:cNvSpPr>
                <a:spLocks/>
              </p:cNvSpPr>
              <p:nvPr/>
            </p:nvSpPr>
            <p:spPr bwMode="auto">
              <a:xfrm>
                <a:off x="1902" y="1471"/>
                <a:ext cx="9" cy="13"/>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212" name="Freeform 180">
                <a:extLst>
                  <a:ext uri="{FF2B5EF4-FFF2-40B4-BE49-F238E27FC236}">
                    <a16:creationId xmlns:a16="http://schemas.microsoft.com/office/drawing/2014/main" id="{011BDDBE-8018-6CA9-8CB6-7CD45D8019A1}"/>
                  </a:ext>
                </a:extLst>
              </p:cNvPr>
              <p:cNvSpPr>
                <a:spLocks/>
              </p:cNvSpPr>
              <p:nvPr/>
            </p:nvSpPr>
            <p:spPr bwMode="auto">
              <a:xfrm>
                <a:off x="2216"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213" name="Freeform 181">
                <a:extLst>
                  <a:ext uri="{FF2B5EF4-FFF2-40B4-BE49-F238E27FC236}">
                    <a16:creationId xmlns:a16="http://schemas.microsoft.com/office/drawing/2014/main" id="{B41A8B93-72B1-8D01-354D-674181D8794E}"/>
                  </a:ext>
                </a:extLst>
              </p:cNvPr>
              <p:cNvSpPr>
                <a:spLocks/>
              </p:cNvSpPr>
              <p:nvPr/>
            </p:nvSpPr>
            <p:spPr bwMode="auto">
              <a:xfrm>
                <a:off x="2214"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214" name="Freeform 182">
                <a:extLst>
                  <a:ext uri="{FF2B5EF4-FFF2-40B4-BE49-F238E27FC236}">
                    <a16:creationId xmlns:a16="http://schemas.microsoft.com/office/drawing/2014/main" id="{9CBECABB-8D96-09C7-6959-8F31465B4B71}"/>
                  </a:ext>
                </a:extLst>
              </p:cNvPr>
              <p:cNvSpPr>
                <a:spLocks/>
              </p:cNvSpPr>
              <p:nvPr/>
            </p:nvSpPr>
            <p:spPr bwMode="auto">
              <a:xfrm>
                <a:off x="1398" y="1715"/>
                <a:ext cx="1049" cy="13"/>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215" name="Freeform 183">
                <a:extLst>
                  <a:ext uri="{FF2B5EF4-FFF2-40B4-BE49-F238E27FC236}">
                    <a16:creationId xmlns:a16="http://schemas.microsoft.com/office/drawing/2014/main" id="{1F09C104-B8E9-50FC-CF5F-B57F6E4CE827}"/>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216" name="Freeform 184">
                <a:extLst>
                  <a:ext uri="{FF2B5EF4-FFF2-40B4-BE49-F238E27FC236}">
                    <a16:creationId xmlns:a16="http://schemas.microsoft.com/office/drawing/2014/main" id="{9E200A14-B929-5DBA-F598-67A6EEC4F94A}"/>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217" name="Freeform 185">
                <a:extLst>
                  <a:ext uri="{FF2B5EF4-FFF2-40B4-BE49-F238E27FC236}">
                    <a16:creationId xmlns:a16="http://schemas.microsoft.com/office/drawing/2014/main" id="{CC3D5789-A801-CBA7-1697-7EBA08806E5F}"/>
                  </a:ext>
                </a:extLst>
              </p:cNvPr>
              <p:cNvSpPr>
                <a:spLocks/>
              </p:cNvSpPr>
              <p:nvPr/>
            </p:nvSpPr>
            <p:spPr bwMode="auto">
              <a:xfrm>
                <a:off x="1900"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218" name="Freeform 186">
                <a:extLst>
                  <a:ext uri="{FF2B5EF4-FFF2-40B4-BE49-F238E27FC236}">
                    <a16:creationId xmlns:a16="http://schemas.microsoft.com/office/drawing/2014/main" id="{14E2E2A8-80C1-A23B-C0DB-95F90AC27A2A}"/>
                  </a:ext>
                </a:extLst>
              </p:cNvPr>
              <p:cNvSpPr>
                <a:spLocks/>
              </p:cNvSpPr>
              <p:nvPr/>
            </p:nvSpPr>
            <p:spPr bwMode="auto">
              <a:xfrm>
                <a:off x="1898"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219" name="Freeform 187">
                <a:extLst>
                  <a:ext uri="{FF2B5EF4-FFF2-40B4-BE49-F238E27FC236}">
                    <a16:creationId xmlns:a16="http://schemas.microsoft.com/office/drawing/2014/main" id="{FF5BDF74-9482-1481-972D-1DE4F2A2E7BB}"/>
                  </a:ext>
                </a:extLst>
              </p:cNvPr>
              <p:cNvSpPr>
                <a:spLocks/>
              </p:cNvSpPr>
              <p:nvPr/>
            </p:nvSpPr>
            <p:spPr bwMode="auto">
              <a:xfrm>
                <a:off x="1356" y="1705"/>
                <a:ext cx="1113" cy="189"/>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220" name="Freeform 188">
                <a:extLst>
                  <a:ext uri="{FF2B5EF4-FFF2-40B4-BE49-F238E27FC236}">
                    <a16:creationId xmlns:a16="http://schemas.microsoft.com/office/drawing/2014/main" id="{85E398A7-0F3C-6A8A-F47E-1F3E7A90C8FF}"/>
                  </a:ext>
                </a:extLst>
              </p:cNvPr>
              <p:cNvSpPr>
                <a:spLocks/>
              </p:cNvSpPr>
              <p:nvPr/>
            </p:nvSpPr>
            <p:spPr bwMode="auto">
              <a:xfrm>
                <a:off x="1354" y="1703"/>
                <a:ext cx="1117" cy="193"/>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221" name="Freeform 189">
                <a:extLst>
                  <a:ext uri="{FF2B5EF4-FFF2-40B4-BE49-F238E27FC236}">
                    <a16:creationId xmlns:a16="http://schemas.microsoft.com/office/drawing/2014/main" id="{7F20084B-58A8-9D2F-D246-ED2DF068355C}"/>
                  </a:ext>
                </a:extLst>
              </p:cNvPr>
              <p:cNvSpPr>
                <a:spLocks/>
              </p:cNvSpPr>
              <p:nvPr/>
            </p:nvSpPr>
            <p:spPr bwMode="auto">
              <a:xfrm>
                <a:off x="1526" y="1775"/>
                <a:ext cx="901" cy="101"/>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222" name="Freeform 190">
                <a:extLst>
                  <a:ext uri="{FF2B5EF4-FFF2-40B4-BE49-F238E27FC236}">
                    <a16:creationId xmlns:a16="http://schemas.microsoft.com/office/drawing/2014/main" id="{5A28B8DD-5A79-A410-8000-E615C7461DB5}"/>
                  </a:ext>
                </a:extLst>
              </p:cNvPr>
              <p:cNvSpPr>
                <a:spLocks/>
              </p:cNvSpPr>
              <p:nvPr/>
            </p:nvSpPr>
            <p:spPr bwMode="auto">
              <a:xfrm>
                <a:off x="1356" y="1897"/>
                <a:ext cx="1113" cy="13"/>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223" name="Freeform 191">
                <a:extLst>
                  <a:ext uri="{FF2B5EF4-FFF2-40B4-BE49-F238E27FC236}">
                    <a16:creationId xmlns:a16="http://schemas.microsoft.com/office/drawing/2014/main" id="{937F0C59-ABDB-9CFD-95B6-A401E26D1869}"/>
                  </a:ext>
                </a:extLst>
              </p:cNvPr>
              <p:cNvSpPr>
                <a:spLocks/>
              </p:cNvSpPr>
              <p:nvPr/>
            </p:nvSpPr>
            <p:spPr bwMode="auto">
              <a:xfrm>
                <a:off x="1354" y="1895"/>
                <a:ext cx="1117" cy="17"/>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224" name="Freeform 192">
                <a:extLst>
                  <a:ext uri="{FF2B5EF4-FFF2-40B4-BE49-F238E27FC236}">
                    <a16:creationId xmlns:a16="http://schemas.microsoft.com/office/drawing/2014/main" id="{5C7F8342-595A-A86E-2951-6591F900C7FD}"/>
                  </a:ext>
                </a:extLst>
              </p:cNvPr>
              <p:cNvSpPr>
                <a:spLocks/>
              </p:cNvSpPr>
              <p:nvPr/>
            </p:nvSpPr>
            <p:spPr bwMode="auto">
              <a:xfrm>
                <a:off x="1406" y="1771"/>
                <a:ext cx="121" cy="10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225" name="Freeform 193">
                <a:extLst>
                  <a:ext uri="{FF2B5EF4-FFF2-40B4-BE49-F238E27FC236}">
                    <a16:creationId xmlns:a16="http://schemas.microsoft.com/office/drawing/2014/main" id="{1D1858C2-0607-6A8E-8DAF-D9CDF5936119}"/>
                  </a:ext>
                </a:extLst>
              </p:cNvPr>
              <p:cNvSpPr>
                <a:spLocks/>
              </p:cNvSpPr>
              <p:nvPr/>
            </p:nvSpPr>
            <p:spPr bwMode="auto">
              <a:xfrm>
                <a:off x="1450" y="1715"/>
                <a:ext cx="121" cy="21"/>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226" name="Freeform 194">
                <a:extLst>
                  <a:ext uri="{FF2B5EF4-FFF2-40B4-BE49-F238E27FC236}">
                    <a16:creationId xmlns:a16="http://schemas.microsoft.com/office/drawing/2014/main" id="{B8E2676A-A3D3-CA5C-E446-4C0079D73859}"/>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227" name="Freeform 195">
                <a:extLst>
                  <a:ext uri="{FF2B5EF4-FFF2-40B4-BE49-F238E27FC236}">
                    <a16:creationId xmlns:a16="http://schemas.microsoft.com/office/drawing/2014/main" id="{3ABF6459-BFBC-5CEA-62DA-A64BE15E30EF}"/>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228" name="Freeform 196">
                <a:extLst>
                  <a:ext uri="{FF2B5EF4-FFF2-40B4-BE49-F238E27FC236}">
                    <a16:creationId xmlns:a16="http://schemas.microsoft.com/office/drawing/2014/main" id="{27DE9533-A62F-B06F-A52C-B42A720056EB}"/>
                  </a:ext>
                </a:extLst>
              </p:cNvPr>
              <p:cNvSpPr>
                <a:spLocks/>
              </p:cNvSpPr>
              <p:nvPr/>
            </p:nvSpPr>
            <p:spPr bwMode="auto">
              <a:xfrm>
                <a:off x="1566" y="811"/>
                <a:ext cx="693" cy="537"/>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229" name="Group 197">
                <a:extLst>
                  <a:ext uri="{FF2B5EF4-FFF2-40B4-BE49-F238E27FC236}">
                    <a16:creationId xmlns:a16="http://schemas.microsoft.com/office/drawing/2014/main" id="{70D7659E-2100-87D7-24F5-12E6B8735909}"/>
                  </a:ext>
                </a:extLst>
              </p:cNvPr>
              <p:cNvGrpSpPr>
                <a:grpSpLocks/>
              </p:cNvGrpSpPr>
              <p:nvPr/>
            </p:nvGrpSpPr>
            <p:grpSpPr bwMode="auto">
              <a:xfrm>
                <a:off x="1722" y="1379"/>
                <a:ext cx="367" cy="23"/>
                <a:chOff x="1722" y="1379"/>
                <a:chExt cx="367" cy="23"/>
              </a:xfrm>
            </p:grpSpPr>
            <p:sp>
              <p:nvSpPr>
                <p:cNvPr id="235" name="Freeform 198">
                  <a:extLst>
                    <a:ext uri="{FF2B5EF4-FFF2-40B4-BE49-F238E27FC236}">
                      <a16:creationId xmlns:a16="http://schemas.microsoft.com/office/drawing/2014/main" id="{55D2DC89-5CCF-3DBA-EC37-2E4CB2791FF3}"/>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236" name="Freeform 199">
                  <a:extLst>
                    <a:ext uri="{FF2B5EF4-FFF2-40B4-BE49-F238E27FC236}">
                      <a16:creationId xmlns:a16="http://schemas.microsoft.com/office/drawing/2014/main" id="{4935C3B4-131C-037C-2F1B-F7B2E1276431}"/>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230" name="Group 200">
                <a:extLst>
                  <a:ext uri="{FF2B5EF4-FFF2-40B4-BE49-F238E27FC236}">
                    <a16:creationId xmlns:a16="http://schemas.microsoft.com/office/drawing/2014/main" id="{FCB73D50-EF1F-1177-F01D-92BD2A87C89E}"/>
                  </a:ext>
                </a:extLst>
              </p:cNvPr>
              <p:cNvGrpSpPr>
                <a:grpSpLocks/>
              </p:cNvGrpSpPr>
              <p:nvPr/>
            </p:nvGrpSpPr>
            <p:grpSpPr bwMode="auto">
              <a:xfrm>
                <a:off x="1770" y="1401"/>
                <a:ext cx="273" cy="19"/>
                <a:chOff x="1770" y="1401"/>
                <a:chExt cx="273" cy="19"/>
              </a:xfrm>
            </p:grpSpPr>
            <p:sp>
              <p:nvSpPr>
                <p:cNvPr id="233" name="Freeform 201">
                  <a:extLst>
                    <a:ext uri="{FF2B5EF4-FFF2-40B4-BE49-F238E27FC236}">
                      <a16:creationId xmlns:a16="http://schemas.microsoft.com/office/drawing/2014/main" id="{E828D878-8F88-83D6-0C04-BDDFE8577646}"/>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234" name="Freeform 202">
                  <a:extLst>
                    <a:ext uri="{FF2B5EF4-FFF2-40B4-BE49-F238E27FC236}">
                      <a16:creationId xmlns:a16="http://schemas.microsoft.com/office/drawing/2014/main" id="{50EA5E81-AB1B-126A-719A-30CC69F9994E}"/>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231" name="Rectangle 203">
                <a:extLst>
                  <a:ext uri="{FF2B5EF4-FFF2-40B4-BE49-F238E27FC236}">
                    <a16:creationId xmlns:a16="http://schemas.microsoft.com/office/drawing/2014/main" id="{73B74D43-D8B5-38D4-9E3B-AB9A746962F4}"/>
                  </a:ext>
                </a:extLst>
              </p:cNvPr>
              <p:cNvSpPr>
                <a:spLocks noChangeArrowheads="1"/>
              </p:cNvSpPr>
              <p:nvPr/>
            </p:nvSpPr>
            <p:spPr bwMode="auto">
              <a:xfrm>
                <a:off x="1618" y="1421"/>
                <a:ext cx="564" cy="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232" name="Rectangle 204">
                <a:extLst>
                  <a:ext uri="{FF2B5EF4-FFF2-40B4-BE49-F238E27FC236}">
                    <a16:creationId xmlns:a16="http://schemas.microsoft.com/office/drawing/2014/main" id="{50A92A77-80DD-CD8F-6EE2-DE8AAF5341F5}"/>
                  </a:ext>
                </a:extLst>
              </p:cNvPr>
              <p:cNvSpPr>
                <a:spLocks noChangeArrowheads="1"/>
              </p:cNvSpPr>
              <p:nvPr/>
            </p:nvSpPr>
            <p:spPr bwMode="auto">
              <a:xfrm>
                <a:off x="1600" y="845"/>
                <a:ext cx="616" cy="464"/>
              </a:xfrm>
              <a:prstGeom prst="rect">
                <a:avLst/>
              </a:prstGeom>
              <a:solidFill>
                <a:srgbClr val="99CCFF"/>
              </a:solidFill>
              <a:ln w="12700">
                <a:solidFill>
                  <a:schemeClr val="tx1"/>
                </a:solidFill>
                <a:miter lim="800000"/>
                <a:headEnd/>
                <a:tailEnd/>
              </a:ln>
            </p:spPr>
            <p:txBody>
              <a:bodyPr wrap="none" anchor="ctr"/>
              <a:lstStyle/>
              <a:p>
                <a:endParaRPr lang="en-US"/>
              </a:p>
            </p:txBody>
          </p:sp>
        </p:grpSp>
        <p:grpSp>
          <p:nvGrpSpPr>
            <p:cNvPr id="237" name="Group 205">
              <a:extLst>
                <a:ext uri="{FF2B5EF4-FFF2-40B4-BE49-F238E27FC236}">
                  <a16:creationId xmlns:a16="http://schemas.microsoft.com/office/drawing/2014/main" id="{1F178531-1331-7DA1-06EC-30400488D68C}"/>
                </a:ext>
              </a:extLst>
            </p:cNvPr>
            <p:cNvGrpSpPr>
              <a:grpSpLocks/>
            </p:cNvGrpSpPr>
            <p:nvPr/>
          </p:nvGrpSpPr>
          <p:grpSpPr bwMode="auto">
            <a:xfrm>
              <a:off x="9900920" y="4641959"/>
              <a:ext cx="914400" cy="874713"/>
              <a:chOff x="1354" y="785"/>
              <a:chExt cx="1117" cy="1127"/>
            </a:xfrm>
          </p:grpSpPr>
          <p:sp>
            <p:nvSpPr>
              <p:cNvPr id="238" name="Rectangle 206">
                <a:extLst>
                  <a:ext uri="{FF2B5EF4-FFF2-40B4-BE49-F238E27FC236}">
                    <a16:creationId xmlns:a16="http://schemas.microsoft.com/office/drawing/2014/main" id="{77C01F06-1A08-0B11-76CD-E182781655F3}"/>
                  </a:ext>
                </a:extLst>
              </p:cNvPr>
              <p:cNvSpPr>
                <a:spLocks noChangeArrowheads="1"/>
              </p:cNvSpPr>
              <p:nvPr/>
            </p:nvSpPr>
            <p:spPr bwMode="auto">
              <a:xfrm>
                <a:off x="1532" y="785"/>
                <a:ext cx="760" cy="59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239" name="Freeform 207">
                <a:extLst>
                  <a:ext uri="{FF2B5EF4-FFF2-40B4-BE49-F238E27FC236}">
                    <a16:creationId xmlns:a16="http://schemas.microsoft.com/office/drawing/2014/main" id="{320CEC18-74F4-F294-A050-B8F71C7080AC}"/>
                  </a:ext>
                </a:extLst>
              </p:cNvPr>
              <p:cNvSpPr>
                <a:spLocks/>
              </p:cNvSpPr>
              <p:nvPr/>
            </p:nvSpPr>
            <p:spPr bwMode="auto">
              <a:xfrm>
                <a:off x="1372" y="1429"/>
                <a:ext cx="1085" cy="285"/>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240" name="Freeform 208">
                <a:extLst>
                  <a:ext uri="{FF2B5EF4-FFF2-40B4-BE49-F238E27FC236}">
                    <a16:creationId xmlns:a16="http://schemas.microsoft.com/office/drawing/2014/main" id="{8FB224EE-7C4D-A736-7A61-8D267B02A24A}"/>
                  </a:ext>
                </a:extLst>
              </p:cNvPr>
              <p:cNvSpPr>
                <a:spLocks/>
              </p:cNvSpPr>
              <p:nvPr/>
            </p:nvSpPr>
            <p:spPr bwMode="auto">
              <a:xfrm>
                <a:off x="1370" y="1427"/>
                <a:ext cx="1089" cy="289"/>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241" name="Freeform 209">
                <a:extLst>
                  <a:ext uri="{FF2B5EF4-FFF2-40B4-BE49-F238E27FC236}">
                    <a16:creationId xmlns:a16="http://schemas.microsoft.com/office/drawing/2014/main" id="{6DCE046F-1F67-5D3D-2BDD-8B283E28822D}"/>
                  </a:ext>
                </a:extLst>
              </p:cNvPr>
              <p:cNvSpPr>
                <a:spLocks/>
              </p:cNvSpPr>
              <p:nvPr/>
            </p:nvSpPr>
            <p:spPr bwMode="auto">
              <a:xfrm>
                <a:off x="1406" y="1455"/>
                <a:ext cx="221" cy="41"/>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242" name="Freeform 210">
                <a:extLst>
                  <a:ext uri="{FF2B5EF4-FFF2-40B4-BE49-F238E27FC236}">
                    <a16:creationId xmlns:a16="http://schemas.microsoft.com/office/drawing/2014/main" id="{331BD0D0-ECD6-3D54-AB80-6FABEE6BA95B}"/>
                  </a:ext>
                </a:extLst>
              </p:cNvPr>
              <p:cNvSpPr>
                <a:spLocks/>
              </p:cNvSpPr>
              <p:nvPr/>
            </p:nvSpPr>
            <p:spPr bwMode="auto">
              <a:xfrm>
                <a:off x="2130"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243" name="Freeform 211">
                <a:extLst>
                  <a:ext uri="{FF2B5EF4-FFF2-40B4-BE49-F238E27FC236}">
                    <a16:creationId xmlns:a16="http://schemas.microsoft.com/office/drawing/2014/main" id="{818D11B1-CC76-5000-E252-9570C24623CC}"/>
                  </a:ext>
                </a:extLst>
              </p:cNvPr>
              <p:cNvSpPr>
                <a:spLocks/>
              </p:cNvSpPr>
              <p:nvPr/>
            </p:nvSpPr>
            <p:spPr bwMode="auto">
              <a:xfrm>
                <a:off x="2198"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244" name="Freeform 212">
                <a:extLst>
                  <a:ext uri="{FF2B5EF4-FFF2-40B4-BE49-F238E27FC236}">
                    <a16:creationId xmlns:a16="http://schemas.microsoft.com/office/drawing/2014/main" id="{CF49D08F-EFB3-88D9-D029-67395D4F93BF}"/>
                  </a:ext>
                </a:extLst>
              </p:cNvPr>
              <p:cNvSpPr>
                <a:spLocks/>
              </p:cNvSpPr>
              <p:nvPr/>
            </p:nvSpPr>
            <p:spPr bwMode="auto">
              <a:xfrm>
                <a:off x="2140" y="1473"/>
                <a:ext cx="285" cy="9"/>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245" name="Freeform 213">
                <a:extLst>
                  <a:ext uri="{FF2B5EF4-FFF2-40B4-BE49-F238E27FC236}">
                    <a16:creationId xmlns:a16="http://schemas.microsoft.com/office/drawing/2014/main" id="{CA69109A-52B6-3B7B-9547-7C7489DFA5FA}"/>
                  </a:ext>
                </a:extLst>
              </p:cNvPr>
              <p:cNvSpPr>
                <a:spLocks/>
              </p:cNvSpPr>
              <p:nvPr/>
            </p:nvSpPr>
            <p:spPr bwMode="auto">
              <a:xfrm>
                <a:off x="2138" y="1471"/>
                <a:ext cx="289" cy="13"/>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246" name="Freeform 214">
                <a:extLst>
                  <a:ext uri="{FF2B5EF4-FFF2-40B4-BE49-F238E27FC236}">
                    <a16:creationId xmlns:a16="http://schemas.microsoft.com/office/drawing/2014/main" id="{5414966E-8D24-366C-A3ED-55960B0A186A}"/>
                  </a:ext>
                </a:extLst>
              </p:cNvPr>
              <p:cNvSpPr>
                <a:spLocks/>
              </p:cNvSpPr>
              <p:nvPr/>
            </p:nvSpPr>
            <p:spPr bwMode="auto">
              <a:xfrm>
                <a:off x="1814"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247" name="Freeform 215">
                <a:extLst>
                  <a:ext uri="{FF2B5EF4-FFF2-40B4-BE49-F238E27FC236}">
                    <a16:creationId xmlns:a16="http://schemas.microsoft.com/office/drawing/2014/main" id="{C5D11A73-C5F4-FEA7-E75B-2212021803C4}"/>
                  </a:ext>
                </a:extLst>
              </p:cNvPr>
              <p:cNvSpPr>
                <a:spLocks/>
              </p:cNvSpPr>
              <p:nvPr/>
            </p:nvSpPr>
            <p:spPr bwMode="auto">
              <a:xfrm>
                <a:off x="1890"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248" name="Freeform 216">
                <a:extLst>
                  <a:ext uri="{FF2B5EF4-FFF2-40B4-BE49-F238E27FC236}">
                    <a16:creationId xmlns:a16="http://schemas.microsoft.com/office/drawing/2014/main" id="{CA95FBD9-9B32-3739-D33D-1D0B76BD92DA}"/>
                  </a:ext>
                </a:extLst>
              </p:cNvPr>
              <p:cNvSpPr>
                <a:spLocks/>
              </p:cNvSpPr>
              <p:nvPr/>
            </p:nvSpPr>
            <p:spPr bwMode="auto">
              <a:xfrm>
                <a:off x="1824" y="1473"/>
                <a:ext cx="289" cy="9"/>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249" name="Freeform 217">
                <a:extLst>
                  <a:ext uri="{FF2B5EF4-FFF2-40B4-BE49-F238E27FC236}">
                    <a16:creationId xmlns:a16="http://schemas.microsoft.com/office/drawing/2014/main" id="{A9DC4638-EF94-73DF-6F7B-F1358162CA17}"/>
                  </a:ext>
                </a:extLst>
              </p:cNvPr>
              <p:cNvSpPr>
                <a:spLocks/>
              </p:cNvSpPr>
              <p:nvPr/>
            </p:nvSpPr>
            <p:spPr bwMode="auto">
              <a:xfrm>
                <a:off x="1822" y="1471"/>
                <a:ext cx="293" cy="13"/>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250" name="Freeform 218">
                <a:extLst>
                  <a:ext uri="{FF2B5EF4-FFF2-40B4-BE49-F238E27FC236}">
                    <a16:creationId xmlns:a16="http://schemas.microsoft.com/office/drawing/2014/main" id="{5793CE65-CA71-108B-AB14-EBB0A8D2905A}"/>
                  </a:ext>
                </a:extLst>
              </p:cNvPr>
              <p:cNvSpPr>
                <a:spLocks/>
              </p:cNvSpPr>
              <p:nvPr/>
            </p:nvSpPr>
            <p:spPr bwMode="auto">
              <a:xfrm>
                <a:off x="1902" y="1471"/>
                <a:ext cx="9" cy="13"/>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251" name="Freeform 219">
                <a:extLst>
                  <a:ext uri="{FF2B5EF4-FFF2-40B4-BE49-F238E27FC236}">
                    <a16:creationId xmlns:a16="http://schemas.microsoft.com/office/drawing/2014/main" id="{F80D6E31-253E-CE95-C473-A19BBB2A76BD}"/>
                  </a:ext>
                </a:extLst>
              </p:cNvPr>
              <p:cNvSpPr>
                <a:spLocks/>
              </p:cNvSpPr>
              <p:nvPr/>
            </p:nvSpPr>
            <p:spPr bwMode="auto">
              <a:xfrm>
                <a:off x="2216"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252" name="Freeform 220">
                <a:extLst>
                  <a:ext uri="{FF2B5EF4-FFF2-40B4-BE49-F238E27FC236}">
                    <a16:creationId xmlns:a16="http://schemas.microsoft.com/office/drawing/2014/main" id="{986925F8-65E8-D66F-F189-50CE8CF71348}"/>
                  </a:ext>
                </a:extLst>
              </p:cNvPr>
              <p:cNvSpPr>
                <a:spLocks/>
              </p:cNvSpPr>
              <p:nvPr/>
            </p:nvSpPr>
            <p:spPr bwMode="auto">
              <a:xfrm>
                <a:off x="2214"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253" name="Freeform 221">
                <a:extLst>
                  <a:ext uri="{FF2B5EF4-FFF2-40B4-BE49-F238E27FC236}">
                    <a16:creationId xmlns:a16="http://schemas.microsoft.com/office/drawing/2014/main" id="{7DB92856-EE1C-2707-68F4-8410C72BF306}"/>
                  </a:ext>
                </a:extLst>
              </p:cNvPr>
              <p:cNvSpPr>
                <a:spLocks/>
              </p:cNvSpPr>
              <p:nvPr/>
            </p:nvSpPr>
            <p:spPr bwMode="auto">
              <a:xfrm>
                <a:off x="1398" y="1715"/>
                <a:ext cx="1049" cy="13"/>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254" name="Freeform 222">
                <a:extLst>
                  <a:ext uri="{FF2B5EF4-FFF2-40B4-BE49-F238E27FC236}">
                    <a16:creationId xmlns:a16="http://schemas.microsoft.com/office/drawing/2014/main" id="{79681D0B-3E96-47A6-46BB-CD95BEAC305A}"/>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255" name="Freeform 223">
                <a:extLst>
                  <a:ext uri="{FF2B5EF4-FFF2-40B4-BE49-F238E27FC236}">
                    <a16:creationId xmlns:a16="http://schemas.microsoft.com/office/drawing/2014/main" id="{D00BCFAD-4BB2-DE1F-718D-2B7DD858A223}"/>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256" name="Freeform 224">
                <a:extLst>
                  <a:ext uri="{FF2B5EF4-FFF2-40B4-BE49-F238E27FC236}">
                    <a16:creationId xmlns:a16="http://schemas.microsoft.com/office/drawing/2014/main" id="{8152F63F-9B36-4003-44A2-FB240206AAE4}"/>
                  </a:ext>
                </a:extLst>
              </p:cNvPr>
              <p:cNvSpPr>
                <a:spLocks/>
              </p:cNvSpPr>
              <p:nvPr/>
            </p:nvSpPr>
            <p:spPr bwMode="auto">
              <a:xfrm>
                <a:off x="1900"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257" name="Freeform 225">
                <a:extLst>
                  <a:ext uri="{FF2B5EF4-FFF2-40B4-BE49-F238E27FC236}">
                    <a16:creationId xmlns:a16="http://schemas.microsoft.com/office/drawing/2014/main" id="{64512C20-B256-9E5E-3138-D7E03D93D520}"/>
                  </a:ext>
                </a:extLst>
              </p:cNvPr>
              <p:cNvSpPr>
                <a:spLocks/>
              </p:cNvSpPr>
              <p:nvPr/>
            </p:nvSpPr>
            <p:spPr bwMode="auto">
              <a:xfrm>
                <a:off x="1898"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258" name="Freeform 226">
                <a:extLst>
                  <a:ext uri="{FF2B5EF4-FFF2-40B4-BE49-F238E27FC236}">
                    <a16:creationId xmlns:a16="http://schemas.microsoft.com/office/drawing/2014/main" id="{5E1B07C0-94F7-B093-A95A-704CFCCC5B14}"/>
                  </a:ext>
                </a:extLst>
              </p:cNvPr>
              <p:cNvSpPr>
                <a:spLocks/>
              </p:cNvSpPr>
              <p:nvPr/>
            </p:nvSpPr>
            <p:spPr bwMode="auto">
              <a:xfrm>
                <a:off x="1356" y="1705"/>
                <a:ext cx="1113" cy="189"/>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259" name="Freeform 227">
                <a:extLst>
                  <a:ext uri="{FF2B5EF4-FFF2-40B4-BE49-F238E27FC236}">
                    <a16:creationId xmlns:a16="http://schemas.microsoft.com/office/drawing/2014/main" id="{81167FD5-D70A-18D9-910B-58AD26711034}"/>
                  </a:ext>
                </a:extLst>
              </p:cNvPr>
              <p:cNvSpPr>
                <a:spLocks/>
              </p:cNvSpPr>
              <p:nvPr/>
            </p:nvSpPr>
            <p:spPr bwMode="auto">
              <a:xfrm>
                <a:off x="1354" y="1703"/>
                <a:ext cx="1117" cy="193"/>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260" name="Freeform 228">
                <a:extLst>
                  <a:ext uri="{FF2B5EF4-FFF2-40B4-BE49-F238E27FC236}">
                    <a16:creationId xmlns:a16="http://schemas.microsoft.com/office/drawing/2014/main" id="{769E6370-46FA-6309-A033-68F8896770F2}"/>
                  </a:ext>
                </a:extLst>
              </p:cNvPr>
              <p:cNvSpPr>
                <a:spLocks/>
              </p:cNvSpPr>
              <p:nvPr/>
            </p:nvSpPr>
            <p:spPr bwMode="auto">
              <a:xfrm>
                <a:off x="1526" y="1775"/>
                <a:ext cx="901" cy="101"/>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261" name="Freeform 229">
                <a:extLst>
                  <a:ext uri="{FF2B5EF4-FFF2-40B4-BE49-F238E27FC236}">
                    <a16:creationId xmlns:a16="http://schemas.microsoft.com/office/drawing/2014/main" id="{AEA458C5-425B-12E1-3EC5-4CAD3329B937}"/>
                  </a:ext>
                </a:extLst>
              </p:cNvPr>
              <p:cNvSpPr>
                <a:spLocks/>
              </p:cNvSpPr>
              <p:nvPr/>
            </p:nvSpPr>
            <p:spPr bwMode="auto">
              <a:xfrm>
                <a:off x="1356" y="1897"/>
                <a:ext cx="1113" cy="13"/>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262" name="Freeform 230">
                <a:extLst>
                  <a:ext uri="{FF2B5EF4-FFF2-40B4-BE49-F238E27FC236}">
                    <a16:creationId xmlns:a16="http://schemas.microsoft.com/office/drawing/2014/main" id="{E0809849-A2FC-EA34-D421-4E7DA4B9D2A0}"/>
                  </a:ext>
                </a:extLst>
              </p:cNvPr>
              <p:cNvSpPr>
                <a:spLocks/>
              </p:cNvSpPr>
              <p:nvPr/>
            </p:nvSpPr>
            <p:spPr bwMode="auto">
              <a:xfrm>
                <a:off x="1354" y="1895"/>
                <a:ext cx="1117" cy="17"/>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263" name="Freeform 231">
                <a:extLst>
                  <a:ext uri="{FF2B5EF4-FFF2-40B4-BE49-F238E27FC236}">
                    <a16:creationId xmlns:a16="http://schemas.microsoft.com/office/drawing/2014/main" id="{49F9755C-5E5F-42CB-29BD-B942008AB32F}"/>
                  </a:ext>
                </a:extLst>
              </p:cNvPr>
              <p:cNvSpPr>
                <a:spLocks/>
              </p:cNvSpPr>
              <p:nvPr/>
            </p:nvSpPr>
            <p:spPr bwMode="auto">
              <a:xfrm>
                <a:off x="1406" y="1771"/>
                <a:ext cx="121" cy="10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264" name="Freeform 232">
                <a:extLst>
                  <a:ext uri="{FF2B5EF4-FFF2-40B4-BE49-F238E27FC236}">
                    <a16:creationId xmlns:a16="http://schemas.microsoft.com/office/drawing/2014/main" id="{AEDE8EF3-E6C9-F0B4-20ED-D9B2641E6422}"/>
                  </a:ext>
                </a:extLst>
              </p:cNvPr>
              <p:cNvSpPr>
                <a:spLocks/>
              </p:cNvSpPr>
              <p:nvPr/>
            </p:nvSpPr>
            <p:spPr bwMode="auto">
              <a:xfrm>
                <a:off x="1450" y="1715"/>
                <a:ext cx="121" cy="21"/>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265" name="Freeform 233">
                <a:extLst>
                  <a:ext uri="{FF2B5EF4-FFF2-40B4-BE49-F238E27FC236}">
                    <a16:creationId xmlns:a16="http://schemas.microsoft.com/office/drawing/2014/main" id="{D054487A-CD71-E889-830C-CF4A82F6340F}"/>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266" name="Freeform 234">
                <a:extLst>
                  <a:ext uri="{FF2B5EF4-FFF2-40B4-BE49-F238E27FC236}">
                    <a16:creationId xmlns:a16="http://schemas.microsoft.com/office/drawing/2014/main" id="{AF4EE94D-506E-ACE3-B381-6CF278F3DD55}"/>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267" name="Freeform 235">
                <a:extLst>
                  <a:ext uri="{FF2B5EF4-FFF2-40B4-BE49-F238E27FC236}">
                    <a16:creationId xmlns:a16="http://schemas.microsoft.com/office/drawing/2014/main" id="{FAF6A18C-5ED8-C639-B1E3-08D0B24E8C37}"/>
                  </a:ext>
                </a:extLst>
              </p:cNvPr>
              <p:cNvSpPr>
                <a:spLocks/>
              </p:cNvSpPr>
              <p:nvPr/>
            </p:nvSpPr>
            <p:spPr bwMode="auto">
              <a:xfrm>
                <a:off x="1566" y="811"/>
                <a:ext cx="693" cy="537"/>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268" name="Group 236">
                <a:extLst>
                  <a:ext uri="{FF2B5EF4-FFF2-40B4-BE49-F238E27FC236}">
                    <a16:creationId xmlns:a16="http://schemas.microsoft.com/office/drawing/2014/main" id="{7154D291-A6DF-539A-1E30-D2B4DD3CBC11}"/>
                  </a:ext>
                </a:extLst>
              </p:cNvPr>
              <p:cNvGrpSpPr>
                <a:grpSpLocks/>
              </p:cNvGrpSpPr>
              <p:nvPr/>
            </p:nvGrpSpPr>
            <p:grpSpPr bwMode="auto">
              <a:xfrm>
                <a:off x="1722" y="1379"/>
                <a:ext cx="367" cy="23"/>
                <a:chOff x="1722" y="1379"/>
                <a:chExt cx="367" cy="23"/>
              </a:xfrm>
            </p:grpSpPr>
            <p:sp>
              <p:nvSpPr>
                <p:cNvPr id="274" name="Freeform 237">
                  <a:extLst>
                    <a:ext uri="{FF2B5EF4-FFF2-40B4-BE49-F238E27FC236}">
                      <a16:creationId xmlns:a16="http://schemas.microsoft.com/office/drawing/2014/main" id="{8EA4FE7C-56D9-9C34-F942-9E2C91A14298}"/>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275" name="Freeform 238">
                  <a:extLst>
                    <a:ext uri="{FF2B5EF4-FFF2-40B4-BE49-F238E27FC236}">
                      <a16:creationId xmlns:a16="http://schemas.microsoft.com/office/drawing/2014/main" id="{CAC84FCE-1063-E8A2-FBC2-A417F6157F80}"/>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269" name="Group 239">
                <a:extLst>
                  <a:ext uri="{FF2B5EF4-FFF2-40B4-BE49-F238E27FC236}">
                    <a16:creationId xmlns:a16="http://schemas.microsoft.com/office/drawing/2014/main" id="{52F1F263-1DBD-2330-552A-1D3D9A808C79}"/>
                  </a:ext>
                </a:extLst>
              </p:cNvPr>
              <p:cNvGrpSpPr>
                <a:grpSpLocks/>
              </p:cNvGrpSpPr>
              <p:nvPr/>
            </p:nvGrpSpPr>
            <p:grpSpPr bwMode="auto">
              <a:xfrm>
                <a:off x="1770" y="1401"/>
                <a:ext cx="273" cy="19"/>
                <a:chOff x="1770" y="1401"/>
                <a:chExt cx="273" cy="19"/>
              </a:xfrm>
            </p:grpSpPr>
            <p:sp>
              <p:nvSpPr>
                <p:cNvPr id="272" name="Freeform 240">
                  <a:extLst>
                    <a:ext uri="{FF2B5EF4-FFF2-40B4-BE49-F238E27FC236}">
                      <a16:creationId xmlns:a16="http://schemas.microsoft.com/office/drawing/2014/main" id="{ABDE2971-0F0B-F5DF-91A4-8B066805BA90}"/>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273" name="Freeform 241">
                  <a:extLst>
                    <a:ext uri="{FF2B5EF4-FFF2-40B4-BE49-F238E27FC236}">
                      <a16:creationId xmlns:a16="http://schemas.microsoft.com/office/drawing/2014/main" id="{FC6F78C3-014F-77E8-B35F-FA13C88E4651}"/>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270" name="Rectangle 242">
                <a:extLst>
                  <a:ext uri="{FF2B5EF4-FFF2-40B4-BE49-F238E27FC236}">
                    <a16:creationId xmlns:a16="http://schemas.microsoft.com/office/drawing/2014/main" id="{20F56EC9-D2C7-DD57-C113-27E040286590}"/>
                  </a:ext>
                </a:extLst>
              </p:cNvPr>
              <p:cNvSpPr>
                <a:spLocks noChangeArrowheads="1"/>
              </p:cNvSpPr>
              <p:nvPr/>
            </p:nvSpPr>
            <p:spPr bwMode="auto">
              <a:xfrm>
                <a:off x="1618" y="1421"/>
                <a:ext cx="564" cy="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271" name="Rectangle 243">
                <a:extLst>
                  <a:ext uri="{FF2B5EF4-FFF2-40B4-BE49-F238E27FC236}">
                    <a16:creationId xmlns:a16="http://schemas.microsoft.com/office/drawing/2014/main" id="{B06B31E7-176C-4698-4FEE-0BACF395F6B1}"/>
                  </a:ext>
                </a:extLst>
              </p:cNvPr>
              <p:cNvSpPr>
                <a:spLocks noChangeArrowheads="1"/>
              </p:cNvSpPr>
              <p:nvPr/>
            </p:nvSpPr>
            <p:spPr bwMode="auto">
              <a:xfrm>
                <a:off x="1600" y="845"/>
                <a:ext cx="616" cy="464"/>
              </a:xfrm>
              <a:prstGeom prst="rect">
                <a:avLst/>
              </a:prstGeom>
              <a:solidFill>
                <a:srgbClr val="99CCFF"/>
              </a:solidFill>
              <a:ln w="12700">
                <a:solidFill>
                  <a:schemeClr val="tx1"/>
                </a:solidFill>
                <a:miter lim="800000"/>
                <a:headEnd/>
                <a:tailEnd/>
              </a:ln>
            </p:spPr>
            <p:txBody>
              <a:bodyPr wrap="none" anchor="ctr"/>
              <a:lstStyle/>
              <a:p>
                <a:endParaRPr lang="en-US"/>
              </a:p>
            </p:txBody>
          </p:sp>
        </p:grpSp>
        <p:grpSp>
          <p:nvGrpSpPr>
            <p:cNvPr id="276" name="Group 244">
              <a:extLst>
                <a:ext uri="{FF2B5EF4-FFF2-40B4-BE49-F238E27FC236}">
                  <a16:creationId xmlns:a16="http://schemas.microsoft.com/office/drawing/2014/main" id="{E5B81384-A6ED-AFF6-3B9E-7E1A58839877}"/>
                </a:ext>
              </a:extLst>
            </p:cNvPr>
            <p:cNvGrpSpPr>
              <a:grpSpLocks/>
            </p:cNvGrpSpPr>
            <p:nvPr/>
          </p:nvGrpSpPr>
          <p:grpSpPr bwMode="auto">
            <a:xfrm>
              <a:off x="6929120" y="4260959"/>
              <a:ext cx="914400" cy="874713"/>
              <a:chOff x="1354" y="785"/>
              <a:chExt cx="1117" cy="1127"/>
            </a:xfrm>
          </p:grpSpPr>
          <p:sp>
            <p:nvSpPr>
              <p:cNvPr id="277" name="Rectangle 245">
                <a:extLst>
                  <a:ext uri="{FF2B5EF4-FFF2-40B4-BE49-F238E27FC236}">
                    <a16:creationId xmlns:a16="http://schemas.microsoft.com/office/drawing/2014/main" id="{1C3AA310-87E3-1978-DD9B-5E0A043E59B7}"/>
                  </a:ext>
                </a:extLst>
              </p:cNvPr>
              <p:cNvSpPr>
                <a:spLocks noChangeArrowheads="1"/>
              </p:cNvSpPr>
              <p:nvPr/>
            </p:nvSpPr>
            <p:spPr bwMode="auto">
              <a:xfrm>
                <a:off x="1532" y="785"/>
                <a:ext cx="760" cy="59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278" name="Freeform 246">
                <a:extLst>
                  <a:ext uri="{FF2B5EF4-FFF2-40B4-BE49-F238E27FC236}">
                    <a16:creationId xmlns:a16="http://schemas.microsoft.com/office/drawing/2014/main" id="{8359D6ED-93A8-31AE-7672-ABBAD2176CCC}"/>
                  </a:ext>
                </a:extLst>
              </p:cNvPr>
              <p:cNvSpPr>
                <a:spLocks/>
              </p:cNvSpPr>
              <p:nvPr/>
            </p:nvSpPr>
            <p:spPr bwMode="auto">
              <a:xfrm>
                <a:off x="1372" y="1429"/>
                <a:ext cx="1085" cy="285"/>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279" name="Freeform 247">
                <a:extLst>
                  <a:ext uri="{FF2B5EF4-FFF2-40B4-BE49-F238E27FC236}">
                    <a16:creationId xmlns:a16="http://schemas.microsoft.com/office/drawing/2014/main" id="{C3381F55-B6E6-4991-214B-E8ECB3744809}"/>
                  </a:ext>
                </a:extLst>
              </p:cNvPr>
              <p:cNvSpPr>
                <a:spLocks/>
              </p:cNvSpPr>
              <p:nvPr/>
            </p:nvSpPr>
            <p:spPr bwMode="auto">
              <a:xfrm>
                <a:off x="1370" y="1427"/>
                <a:ext cx="1089" cy="289"/>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280" name="Freeform 248">
                <a:extLst>
                  <a:ext uri="{FF2B5EF4-FFF2-40B4-BE49-F238E27FC236}">
                    <a16:creationId xmlns:a16="http://schemas.microsoft.com/office/drawing/2014/main" id="{EB201408-0622-0EB1-11F3-140D79B11296}"/>
                  </a:ext>
                </a:extLst>
              </p:cNvPr>
              <p:cNvSpPr>
                <a:spLocks/>
              </p:cNvSpPr>
              <p:nvPr/>
            </p:nvSpPr>
            <p:spPr bwMode="auto">
              <a:xfrm>
                <a:off x="1406" y="1455"/>
                <a:ext cx="221" cy="41"/>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281" name="Freeform 249">
                <a:extLst>
                  <a:ext uri="{FF2B5EF4-FFF2-40B4-BE49-F238E27FC236}">
                    <a16:creationId xmlns:a16="http://schemas.microsoft.com/office/drawing/2014/main" id="{F6955B33-809E-0BA8-16FD-8E499CF5AB3B}"/>
                  </a:ext>
                </a:extLst>
              </p:cNvPr>
              <p:cNvSpPr>
                <a:spLocks/>
              </p:cNvSpPr>
              <p:nvPr/>
            </p:nvSpPr>
            <p:spPr bwMode="auto">
              <a:xfrm>
                <a:off x="2130"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282" name="Freeform 250">
                <a:extLst>
                  <a:ext uri="{FF2B5EF4-FFF2-40B4-BE49-F238E27FC236}">
                    <a16:creationId xmlns:a16="http://schemas.microsoft.com/office/drawing/2014/main" id="{1FDD1249-3C54-2184-0C1E-779C6956E2DF}"/>
                  </a:ext>
                </a:extLst>
              </p:cNvPr>
              <p:cNvSpPr>
                <a:spLocks/>
              </p:cNvSpPr>
              <p:nvPr/>
            </p:nvSpPr>
            <p:spPr bwMode="auto">
              <a:xfrm>
                <a:off x="2198"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283" name="Freeform 251">
                <a:extLst>
                  <a:ext uri="{FF2B5EF4-FFF2-40B4-BE49-F238E27FC236}">
                    <a16:creationId xmlns:a16="http://schemas.microsoft.com/office/drawing/2014/main" id="{0F2614FC-8185-2328-666D-10709CD68B75}"/>
                  </a:ext>
                </a:extLst>
              </p:cNvPr>
              <p:cNvSpPr>
                <a:spLocks/>
              </p:cNvSpPr>
              <p:nvPr/>
            </p:nvSpPr>
            <p:spPr bwMode="auto">
              <a:xfrm>
                <a:off x="2140" y="1473"/>
                <a:ext cx="285" cy="9"/>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284" name="Freeform 252">
                <a:extLst>
                  <a:ext uri="{FF2B5EF4-FFF2-40B4-BE49-F238E27FC236}">
                    <a16:creationId xmlns:a16="http://schemas.microsoft.com/office/drawing/2014/main" id="{C3D12FDB-ACE6-B77F-FED8-CB8DDC818225}"/>
                  </a:ext>
                </a:extLst>
              </p:cNvPr>
              <p:cNvSpPr>
                <a:spLocks/>
              </p:cNvSpPr>
              <p:nvPr/>
            </p:nvSpPr>
            <p:spPr bwMode="auto">
              <a:xfrm>
                <a:off x="2138" y="1471"/>
                <a:ext cx="289" cy="13"/>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285" name="Freeform 253">
                <a:extLst>
                  <a:ext uri="{FF2B5EF4-FFF2-40B4-BE49-F238E27FC236}">
                    <a16:creationId xmlns:a16="http://schemas.microsoft.com/office/drawing/2014/main" id="{71E41202-27BF-D489-F733-69FADB81EDAB}"/>
                  </a:ext>
                </a:extLst>
              </p:cNvPr>
              <p:cNvSpPr>
                <a:spLocks/>
              </p:cNvSpPr>
              <p:nvPr/>
            </p:nvSpPr>
            <p:spPr bwMode="auto">
              <a:xfrm>
                <a:off x="1814"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286" name="Freeform 254">
                <a:extLst>
                  <a:ext uri="{FF2B5EF4-FFF2-40B4-BE49-F238E27FC236}">
                    <a16:creationId xmlns:a16="http://schemas.microsoft.com/office/drawing/2014/main" id="{11BB019F-ADF5-FA59-D625-98D1ABD484B0}"/>
                  </a:ext>
                </a:extLst>
              </p:cNvPr>
              <p:cNvSpPr>
                <a:spLocks/>
              </p:cNvSpPr>
              <p:nvPr/>
            </p:nvSpPr>
            <p:spPr bwMode="auto">
              <a:xfrm>
                <a:off x="1890"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287" name="Freeform 255">
                <a:extLst>
                  <a:ext uri="{FF2B5EF4-FFF2-40B4-BE49-F238E27FC236}">
                    <a16:creationId xmlns:a16="http://schemas.microsoft.com/office/drawing/2014/main" id="{B3D854CB-2D58-FA18-1369-4BD771F7B869}"/>
                  </a:ext>
                </a:extLst>
              </p:cNvPr>
              <p:cNvSpPr>
                <a:spLocks/>
              </p:cNvSpPr>
              <p:nvPr/>
            </p:nvSpPr>
            <p:spPr bwMode="auto">
              <a:xfrm>
                <a:off x="1824" y="1473"/>
                <a:ext cx="289" cy="9"/>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288" name="Freeform 256">
                <a:extLst>
                  <a:ext uri="{FF2B5EF4-FFF2-40B4-BE49-F238E27FC236}">
                    <a16:creationId xmlns:a16="http://schemas.microsoft.com/office/drawing/2014/main" id="{8015265B-079C-E48F-CE7B-CBE93D5498B8}"/>
                  </a:ext>
                </a:extLst>
              </p:cNvPr>
              <p:cNvSpPr>
                <a:spLocks/>
              </p:cNvSpPr>
              <p:nvPr/>
            </p:nvSpPr>
            <p:spPr bwMode="auto">
              <a:xfrm>
                <a:off x="1822" y="1471"/>
                <a:ext cx="293" cy="13"/>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289" name="Freeform 257">
                <a:extLst>
                  <a:ext uri="{FF2B5EF4-FFF2-40B4-BE49-F238E27FC236}">
                    <a16:creationId xmlns:a16="http://schemas.microsoft.com/office/drawing/2014/main" id="{BE3EB5C1-30D1-937E-62C7-3643560F17A3}"/>
                  </a:ext>
                </a:extLst>
              </p:cNvPr>
              <p:cNvSpPr>
                <a:spLocks/>
              </p:cNvSpPr>
              <p:nvPr/>
            </p:nvSpPr>
            <p:spPr bwMode="auto">
              <a:xfrm>
                <a:off x="1902" y="1471"/>
                <a:ext cx="9" cy="13"/>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290" name="Freeform 258">
                <a:extLst>
                  <a:ext uri="{FF2B5EF4-FFF2-40B4-BE49-F238E27FC236}">
                    <a16:creationId xmlns:a16="http://schemas.microsoft.com/office/drawing/2014/main" id="{CC592EBB-1DAA-C058-E9F1-CFEA0EF34DA0}"/>
                  </a:ext>
                </a:extLst>
              </p:cNvPr>
              <p:cNvSpPr>
                <a:spLocks/>
              </p:cNvSpPr>
              <p:nvPr/>
            </p:nvSpPr>
            <p:spPr bwMode="auto">
              <a:xfrm>
                <a:off x="2216"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291" name="Freeform 259">
                <a:extLst>
                  <a:ext uri="{FF2B5EF4-FFF2-40B4-BE49-F238E27FC236}">
                    <a16:creationId xmlns:a16="http://schemas.microsoft.com/office/drawing/2014/main" id="{D67B6A6E-15DA-5439-6093-73D393FED9F1}"/>
                  </a:ext>
                </a:extLst>
              </p:cNvPr>
              <p:cNvSpPr>
                <a:spLocks/>
              </p:cNvSpPr>
              <p:nvPr/>
            </p:nvSpPr>
            <p:spPr bwMode="auto">
              <a:xfrm>
                <a:off x="2214"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292" name="Freeform 260">
                <a:extLst>
                  <a:ext uri="{FF2B5EF4-FFF2-40B4-BE49-F238E27FC236}">
                    <a16:creationId xmlns:a16="http://schemas.microsoft.com/office/drawing/2014/main" id="{270DA3B9-DE6A-0276-760F-0ACD9A9D461E}"/>
                  </a:ext>
                </a:extLst>
              </p:cNvPr>
              <p:cNvSpPr>
                <a:spLocks/>
              </p:cNvSpPr>
              <p:nvPr/>
            </p:nvSpPr>
            <p:spPr bwMode="auto">
              <a:xfrm>
                <a:off x="1398" y="1715"/>
                <a:ext cx="1049" cy="13"/>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293" name="Freeform 261">
                <a:extLst>
                  <a:ext uri="{FF2B5EF4-FFF2-40B4-BE49-F238E27FC236}">
                    <a16:creationId xmlns:a16="http://schemas.microsoft.com/office/drawing/2014/main" id="{58710022-C2AD-7E3D-8F11-9A3D2D469EDC}"/>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294" name="Freeform 262">
                <a:extLst>
                  <a:ext uri="{FF2B5EF4-FFF2-40B4-BE49-F238E27FC236}">
                    <a16:creationId xmlns:a16="http://schemas.microsoft.com/office/drawing/2014/main" id="{A1DC0EF5-A382-7CF8-77EA-B0C744D9B74E}"/>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295" name="Freeform 263">
                <a:extLst>
                  <a:ext uri="{FF2B5EF4-FFF2-40B4-BE49-F238E27FC236}">
                    <a16:creationId xmlns:a16="http://schemas.microsoft.com/office/drawing/2014/main" id="{4165D86E-B957-C9C9-402A-AF495D5D835B}"/>
                  </a:ext>
                </a:extLst>
              </p:cNvPr>
              <p:cNvSpPr>
                <a:spLocks/>
              </p:cNvSpPr>
              <p:nvPr/>
            </p:nvSpPr>
            <p:spPr bwMode="auto">
              <a:xfrm>
                <a:off x="1900"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296" name="Freeform 264">
                <a:extLst>
                  <a:ext uri="{FF2B5EF4-FFF2-40B4-BE49-F238E27FC236}">
                    <a16:creationId xmlns:a16="http://schemas.microsoft.com/office/drawing/2014/main" id="{351914E0-7470-6879-4923-EDA58663F1BF}"/>
                  </a:ext>
                </a:extLst>
              </p:cNvPr>
              <p:cNvSpPr>
                <a:spLocks/>
              </p:cNvSpPr>
              <p:nvPr/>
            </p:nvSpPr>
            <p:spPr bwMode="auto">
              <a:xfrm>
                <a:off x="1898"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297" name="Freeform 265">
                <a:extLst>
                  <a:ext uri="{FF2B5EF4-FFF2-40B4-BE49-F238E27FC236}">
                    <a16:creationId xmlns:a16="http://schemas.microsoft.com/office/drawing/2014/main" id="{0D7ADAC9-840B-6A80-3F20-72145FD72EAC}"/>
                  </a:ext>
                </a:extLst>
              </p:cNvPr>
              <p:cNvSpPr>
                <a:spLocks/>
              </p:cNvSpPr>
              <p:nvPr/>
            </p:nvSpPr>
            <p:spPr bwMode="auto">
              <a:xfrm>
                <a:off x="1356" y="1705"/>
                <a:ext cx="1113" cy="189"/>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298" name="Freeform 266">
                <a:extLst>
                  <a:ext uri="{FF2B5EF4-FFF2-40B4-BE49-F238E27FC236}">
                    <a16:creationId xmlns:a16="http://schemas.microsoft.com/office/drawing/2014/main" id="{8C50F857-114A-CAFE-4580-0BC229BAE6F8}"/>
                  </a:ext>
                </a:extLst>
              </p:cNvPr>
              <p:cNvSpPr>
                <a:spLocks/>
              </p:cNvSpPr>
              <p:nvPr/>
            </p:nvSpPr>
            <p:spPr bwMode="auto">
              <a:xfrm>
                <a:off x="1354" y="1703"/>
                <a:ext cx="1117" cy="193"/>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299" name="Freeform 267">
                <a:extLst>
                  <a:ext uri="{FF2B5EF4-FFF2-40B4-BE49-F238E27FC236}">
                    <a16:creationId xmlns:a16="http://schemas.microsoft.com/office/drawing/2014/main" id="{E9FDF4A0-29E2-84F8-74C5-BA1B6A1BC9B4}"/>
                  </a:ext>
                </a:extLst>
              </p:cNvPr>
              <p:cNvSpPr>
                <a:spLocks/>
              </p:cNvSpPr>
              <p:nvPr/>
            </p:nvSpPr>
            <p:spPr bwMode="auto">
              <a:xfrm>
                <a:off x="1526" y="1775"/>
                <a:ext cx="901" cy="101"/>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300" name="Freeform 268">
                <a:extLst>
                  <a:ext uri="{FF2B5EF4-FFF2-40B4-BE49-F238E27FC236}">
                    <a16:creationId xmlns:a16="http://schemas.microsoft.com/office/drawing/2014/main" id="{5780902F-43EE-FD73-4CBA-020D9A52F808}"/>
                  </a:ext>
                </a:extLst>
              </p:cNvPr>
              <p:cNvSpPr>
                <a:spLocks/>
              </p:cNvSpPr>
              <p:nvPr/>
            </p:nvSpPr>
            <p:spPr bwMode="auto">
              <a:xfrm>
                <a:off x="1356" y="1897"/>
                <a:ext cx="1113" cy="13"/>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301" name="Freeform 269">
                <a:extLst>
                  <a:ext uri="{FF2B5EF4-FFF2-40B4-BE49-F238E27FC236}">
                    <a16:creationId xmlns:a16="http://schemas.microsoft.com/office/drawing/2014/main" id="{BCB55459-60CF-82B7-41E4-8206C5FF6368}"/>
                  </a:ext>
                </a:extLst>
              </p:cNvPr>
              <p:cNvSpPr>
                <a:spLocks/>
              </p:cNvSpPr>
              <p:nvPr/>
            </p:nvSpPr>
            <p:spPr bwMode="auto">
              <a:xfrm>
                <a:off x="1354" y="1895"/>
                <a:ext cx="1117" cy="17"/>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302" name="Freeform 270">
                <a:extLst>
                  <a:ext uri="{FF2B5EF4-FFF2-40B4-BE49-F238E27FC236}">
                    <a16:creationId xmlns:a16="http://schemas.microsoft.com/office/drawing/2014/main" id="{2D23F523-B7F0-76F9-46DF-69EAFB7A1964}"/>
                  </a:ext>
                </a:extLst>
              </p:cNvPr>
              <p:cNvSpPr>
                <a:spLocks/>
              </p:cNvSpPr>
              <p:nvPr/>
            </p:nvSpPr>
            <p:spPr bwMode="auto">
              <a:xfrm>
                <a:off x="1406" y="1771"/>
                <a:ext cx="121" cy="10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303" name="Freeform 271">
                <a:extLst>
                  <a:ext uri="{FF2B5EF4-FFF2-40B4-BE49-F238E27FC236}">
                    <a16:creationId xmlns:a16="http://schemas.microsoft.com/office/drawing/2014/main" id="{B28FA049-B3A8-6394-EF14-2D6F8B8789DA}"/>
                  </a:ext>
                </a:extLst>
              </p:cNvPr>
              <p:cNvSpPr>
                <a:spLocks/>
              </p:cNvSpPr>
              <p:nvPr/>
            </p:nvSpPr>
            <p:spPr bwMode="auto">
              <a:xfrm>
                <a:off x="1450" y="1715"/>
                <a:ext cx="121" cy="21"/>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304" name="Freeform 272">
                <a:extLst>
                  <a:ext uri="{FF2B5EF4-FFF2-40B4-BE49-F238E27FC236}">
                    <a16:creationId xmlns:a16="http://schemas.microsoft.com/office/drawing/2014/main" id="{F82742E9-80EF-356A-924A-2B0BA3F1C867}"/>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305" name="Freeform 273">
                <a:extLst>
                  <a:ext uri="{FF2B5EF4-FFF2-40B4-BE49-F238E27FC236}">
                    <a16:creationId xmlns:a16="http://schemas.microsoft.com/office/drawing/2014/main" id="{2B5AEBD5-1402-E7E6-8971-93F615D2AE16}"/>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306" name="Freeform 274">
                <a:extLst>
                  <a:ext uri="{FF2B5EF4-FFF2-40B4-BE49-F238E27FC236}">
                    <a16:creationId xmlns:a16="http://schemas.microsoft.com/office/drawing/2014/main" id="{FC214CD5-7FA6-D6FF-1CFD-C8B219E2FBCB}"/>
                  </a:ext>
                </a:extLst>
              </p:cNvPr>
              <p:cNvSpPr>
                <a:spLocks/>
              </p:cNvSpPr>
              <p:nvPr/>
            </p:nvSpPr>
            <p:spPr bwMode="auto">
              <a:xfrm>
                <a:off x="1566" y="811"/>
                <a:ext cx="693" cy="537"/>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307" name="Group 275">
                <a:extLst>
                  <a:ext uri="{FF2B5EF4-FFF2-40B4-BE49-F238E27FC236}">
                    <a16:creationId xmlns:a16="http://schemas.microsoft.com/office/drawing/2014/main" id="{03392711-3694-0EDF-F278-2E600B9E0ABF}"/>
                  </a:ext>
                </a:extLst>
              </p:cNvPr>
              <p:cNvGrpSpPr>
                <a:grpSpLocks/>
              </p:cNvGrpSpPr>
              <p:nvPr/>
            </p:nvGrpSpPr>
            <p:grpSpPr bwMode="auto">
              <a:xfrm>
                <a:off x="1722" y="1379"/>
                <a:ext cx="367" cy="23"/>
                <a:chOff x="1722" y="1379"/>
                <a:chExt cx="367" cy="23"/>
              </a:xfrm>
            </p:grpSpPr>
            <p:sp>
              <p:nvSpPr>
                <p:cNvPr id="313" name="Freeform 276">
                  <a:extLst>
                    <a:ext uri="{FF2B5EF4-FFF2-40B4-BE49-F238E27FC236}">
                      <a16:creationId xmlns:a16="http://schemas.microsoft.com/office/drawing/2014/main" id="{6D99818F-B8CB-E5DF-F049-3A1928D8234B}"/>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314" name="Freeform 277">
                  <a:extLst>
                    <a:ext uri="{FF2B5EF4-FFF2-40B4-BE49-F238E27FC236}">
                      <a16:creationId xmlns:a16="http://schemas.microsoft.com/office/drawing/2014/main" id="{2408E198-FC99-EF1C-97C3-F19C01D18143}"/>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308" name="Group 278">
                <a:extLst>
                  <a:ext uri="{FF2B5EF4-FFF2-40B4-BE49-F238E27FC236}">
                    <a16:creationId xmlns:a16="http://schemas.microsoft.com/office/drawing/2014/main" id="{C8BB613B-CE49-AAF3-30B6-460B8CCE47DF}"/>
                  </a:ext>
                </a:extLst>
              </p:cNvPr>
              <p:cNvGrpSpPr>
                <a:grpSpLocks/>
              </p:cNvGrpSpPr>
              <p:nvPr/>
            </p:nvGrpSpPr>
            <p:grpSpPr bwMode="auto">
              <a:xfrm>
                <a:off x="1770" y="1401"/>
                <a:ext cx="273" cy="19"/>
                <a:chOff x="1770" y="1401"/>
                <a:chExt cx="273" cy="19"/>
              </a:xfrm>
            </p:grpSpPr>
            <p:sp>
              <p:nvSpPr>
                <p:cNvPr id="311" name="Freeform 279">
                  <a:extLst>
                    <a:ext uri="{FF2B5EF4-FFF2-40B4-BE49-F238E27FC236}">
                      <a16:creationId xmlns:a16="http://schemas.microsoft.com/office/drawing/2014/main" id="{0E4EC422-652F-E6D1-4A68-D26ACAD80D84}"/>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312" name="Freeform 280">
                  <a:extLst>
                    <a:ext uri="{FF2B5EF4-FFF2-40B4-BE49-F238E27FC236}">
                      <a16:creationId xmlns:a16="http://schemas.microsoft.com/office/drawing/2014/main" id="{17F715F3-02C5-FE6B-CF8E-9EF255020158}"/>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309" name="Rectangle 281">
                <a:extLst>
                  <a:ext uri="{FF2B5EF4-FFF2-40B4-BE49-F238E27FC236}">
                    <a16:creationId xmlns:a16="http://schemas.microsoft.com/office/drawing/2014/main" id="{E68EBA52-68CC-F113-DA30-CAD7B380320B}"/>
                  </a:ext>
                </a:extLst>
              </p:cNvPr>
              <p:cNvSpPr>
                <a:spLocks noChangeArrowheads="1"/>
              </p:cNvSpPr>
              <p:nvPr/>
            </p:nvSpPr>
            <p:spPr bwMode="auto">
              <a:xfrm>
                <a:off x="1618" y="1421"/>
                <a:ext cx="564" cy="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310" name="Rectangle 282">
                <a:extLst>
                  <a:ext uri="{FF2B5EF4-FFF2-40B4-BE49-F238E27FC236}">
                    <a16:creationId xmlns:a16="http://schemas.microsoft.com/office/drawing/2014/main" id="{31A994D7-8EBA-F996-3659-0C5EF590FB51}"/>
                  </a:ext>
                </a:extLst>
              </p:cNvPr>
              <p:cNvSpPr>
                <a:spLocks noChangeArrowheads="1"/>
              </p:cNvSpPr>
              <p:nvPr/>
            </p:nvSpPr>
            <p:spPr bwMode="auto">
              <a:xfrm>
                <a:off x="1600" y="845"/>
                <a:ext cx="616" cy="464"/>
              </a:xfrm>
              <a:prstGeom prst="rect">
                <a:avLst/>
              </a:prstGeom>
              <a:solidFill>
                <a:schemeClr val="folHlink"/>
              </a:solidFill>
              <a:ln w="12700">
                <a:solidFill>
                  <a:schemeClr val="tx1"/>
                </a:solidFill>
                <a:miter lim="800000"/>
                <a:headEnd/>
                <a:tailEnd/>
              </a:ln>
            </p:spPr>
            <p:txBody>
              <a:bodyPr wrap="none" anchor="ctr"/>
              <a:lstStyle/>
              <a:p>
                <a:endParaRPr lang="en-US"/>
              </a:p>
            </p:txBody>
          </p:sp>
        </p:grpSp>
        <p:grpSp>
          <p:nvGrpSpPr>
            <p:cNvPr id="315" name="Group 283">
              <a:extLst>
                <a:ext uri="{FF2B5EF4-FFF2-40B4-BE49-F238E27FC236}">
                  <a16:creationId xmlns:a16="http://schemas.microsoft.com/office/drawing/2014/main" id="{92B5A4C0-604C-BC41-00B2-17F346C35356}"/>
                </a:ext>
              </a:extLst>
            </p:cNvPr>
            <p:cNvGrpSpPr>
              <a:grpSpLocks/>
            </p:cNvGrpSpPr>
            <p:nvPr/>
          </p:nvGrpSpPr>
          <p:grpSpPr bwMode="auto">
            <a:xfrm>
              <a:off x="7614920" y="4946759"/>
              <a:ext cx="914400" cy="874713"/>
              <a:chOff x="1354" y="785"/>
              <a:chExt cx="1117" cy="1127"/>
            </a:xfrm>
          </p:grpSpPr>
          <p:sp>
            <p:nvSpPr>
              <p:cNvPr id="316" name="Rectangle 284">
                <a:extLst>
                  <a:ext uri="{FF2B5EF4-FFF2-40B4-BE49-F238E27FC236}">
                    <a16:creationId xmlns:a16="http://schemas.microsoft.com/office/drawing/2014/main" id="{08BCC16C-4B77-AD86-C4C9-42616852DBF2}"/>
                  </a:ext>
                </a:extLst>
              </p:cNvPr>
              <p:cNvSpPr>
                <a:spLocks noChangeArrowheads="1"/>
              </p:cNvSpPr>
              <p:nvPr/>
            </p:nvSpPr>
            <p:spPr bwMode="auto">
              <a:xfrm>
                <a:off x="1532" y="785"/>
                <a:ext cx="760" cy="59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317" name="Freeform 285">
                <a:extLst>
                  <a:ext uri="{FF2B5EF4-FFF2-40B4-BE49-F238E27FC236}">
                    <a16:creationId xmlns:a16="http://schemas.microsoft.com/office/drawing/2014/main" id="{7330C52C-9AD2-FA82-58D7-4A7BF8312F01}"/>
                  </a:ext>
                </a:extLst>
              </p:cNvPr>
              <p:cNvSpPr>
                <a:spLocks/>
              </p:cNvSpPr>
              <p:nvPr/>
            </p:nvSpPr>
            <p:spPr bwMode="auto">
              <a:xfrm>
                <a:off x="1372" y="1429"/>
                <a:ext cx="1085" cy="285"/>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318" name="Freeform 286">
                <a:extLst>
                  <a:ext uri="{FF2B5EF4-FFF2-40B4-BE49-F238E27FC236}">
                    <a16:creationId xmlns:a16="http://schemas.microsoft.com/office/drawing/2014/main" id="{01A0AE80-E334-C00B-DCAB-A35DA57A0D41}"/>
                  </a:ext>
                </a:extLst>
              </p:cNvPr>
              <p:cNvSpPr>
                <a:spLocks/>
              </p:cNvSpPr>
              <p:nvPr/>
            </p:nvSpPr>
            <p:spPr bwMode="auto">
              <a:xfrm>
                <a:off x="1370" y="1427"/>
                <a:ext cx="1089" cy="289"/>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319" name="Freeform 287">
                <a:extLst>
                  <a:ext uri="{FF2B5EF4-FFF2-40B4-BE49-F238E27FC236}">
                    <a16:creationId xmlns:a16="http://schemas.microsoft.com/office/drawing/2014/main" id="{F56E6CF2-A270-7A77-639E-5A06479DE4B2}"/>
                  </a:ext>
                </a:extLst>
              </p:cNvPr>
              <p:cNvSpPr>
                <a:spLocks/>
              </p:cNvSpPr>
              <p:nvPr/>
            </p:nvSpPr>
            <p:spPr bwMode="auto">
              <a:xfrm>
                <a:off x="1406" y="1455"/>
                <a:ext cx="221" cy="41"/>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320" name="Freeform 288">
                <a:extLst>
                  <a:ext uri="{FF2B5EF4-FFF2-40B4-BE49-F238E27FC236}">
                    <a16:creationId xmlns:a16="http://schemas.microsoft.com/office/drawing/2014/main" id="{155FF402-583A-C5A7-DF3F-D8F8E90BEA43}"/>
                  </a:ext>
                </a:extLst>
              </p:cNvPr>
              <p:cNvSpPr>
                <a:spLocks/>
              </p:cNvSpPr>
              <p:nvPr/>
            </p:nvSpPr>
            <p:spPr bwMode="auto">
              <a:xfrm>
                <a:off x="2130"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321" name="Freeform 289">
                <a:extLst>
                  <a:ext uri="{FF2B5EF4-FFF2-40B4-BE49-F238E27FC236}">
                    <a16:creationId xmlns:a16="http://schemas.microsoft.com/office/drawing/2014/main" id="{9A82DFD0-6609-73D4-5D91-68973FDBFDA5}"/>
                  </a:ext>
                </a:extLst>
              </p:cNvPr>
              <p:cNvSpPr>
                <a:spLocks/>
              </p:cNvSpPr>
              <p:nvPr/>
            </p:nvSpPr>
            <p:spPr bwMode="auto">
              <a:xfrm>
                <a:off x="2198"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322" name="Freeform 290">
                <a:extLst>
                  <a:ext uri="{FF2B5EF4-FFF2-40B4-BE49-F238E27FC236}">
                    <a16:creationId xmlns:a16="http://schemas.microsoft.com/office/drawing/2014/main" id="{19730DF1-7CA0-F53D-B8A6-B85D2B44BB47}"/>
                  </a:ext>
                </a:extLst>
              </p:cNvPr>
              <p:cNvSpPr>
                <a:spLocks/>
              </p:cNvSpPr>
              <p:nvPr/>
            </p:nvSpPr>
            <p:spPr bwMode="auto">
              <a:xfrm>
                <a:off x="2140" y="1473"/>
                <a:ext cx="285" cy="9"/>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323" name="Freeform 291">
                <a:extLst>
                  <a:ext uri="{FF2B5EF4-FFF2-40B4-BE49-F238E27FC236}">
                    <a16:creationId xmlns:a16="http://schemas.microsoft.com/office/drawing/2014/main" id="{EEF07C78-CE2B-0E8B-41E8-CA44DB93F3C9}"/>
                  </a:ext>
                </a:extLst>
              </p:cNvPr>
              <p:cNvSpPr>
                <a:spLocks/>
              </p:cNvSpPr>
              <p:nvPr/>
            </p:nvSpPr>
            <p:spPr bwMode="auto">
              <a:xfrm>
                <a:off x="2138" y="1471"/>
                <a:ext cx="289" cy="13"/>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324" name="Freeform 292">
                <a:extLst>
                  <a:ext uri="{FF2B5EF4-FFF2-40B4-BE49-F238E27FC236}">
                    <a16:creationId xmlns:a16="http://schemas.microsoft.com/office/drawing/2014/main" id="{7C69DB32-37B3-CF57-572B-9AE9FA5E8C58}"/>
                  </a:ext>
                </a:extLst>
              </p:cNvPr>
              <p:cNvSpPr>
                <a:spLocks/>
              </p:cNvSpPr>
              <p:nvPr/>
            </p:nvSpPr>
            <p:spPr bwMode="auto">
              <a:xfrm>
                <a:off x="1814"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325" name="Freeform 293">
                <a:extLst>
                  <a:ext uri="{FF2B5EF4-FFF2-40B4-BE49-F238E27FC236}">
                    <a16:creationId xmlns:a16="http://schemas.microsoft.com/office/drawing/2014/main" id="{686810C4-3473-C075-3CD3-09C704E0EBC8}"/>
                  </a:ext>
                </a:extLst>
              </p:cNvPr>
              <p:cNvSpPr>
                <a:spLocks/>
              </p:cNvSpPr>
              <p:nvPr/>
            </p:nvSpPr>
            <p:spPr bwMode="auto">
              <a:xfrm>
                <a:off x="1890"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326" name="Freeform 294">
                <a:extLst>
                  <a:ext uri="{FF2B5EF4-FFF2-40B4-BE49-F238E27FC236}">
                    <a16:creationId xmlns:a16="http://schemas.microsoft.com/office/drawing/2014/main" id="{0EA5DD15-26BE-324B-A671-6A3F7C499332}"/>
                  </a:ext>
                </a:extLst>
              </p:cNvPr>
              <p:cNvSpPr>
                <a:spLocks/>
              </p:cNvSpPr>
              <p:nvPr/>
            </p:nvSpPr>
            <p:spPr bwMode="auto">
              <a:xfrm>
                <a:off x="1824" y="1473"/>
                <a:ext cx="289" cy="9"/>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327" name="Freeform 295">
                <a:extLst>
                  <a:ext uri="{FF2B5EF4-FFF2-40B4-BE49-F238E27FC236}">
                    <a16:creationId xmlns:a16="http://schemas.microsoft.com/office/drawing/2014/main" id="{AB88A196-FE1D-00CD-DC60-E0D35B378ACB}"/>
                  </a:ext>
                </a:extLst>
              </p:cNvPr>
              <p:cNvSpPr>
                <a:spLocks/>
              </p:cNvSpPr>
              <p:nvPr/>
            </p:nvSpPr>
            <p:spPr bwMode="auto">
              <a:xfrm>
                <a:off x="1822" y="1471"/>
                <a:ext cx="293" cy="13"/>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328" name="Freeform 296">
                <a:extLst>
                  <a:ext uri="{FF2B5EF4-FFF2-40B4-BE49-F238E27FC236}">
                    <a16:creationId xmlns:a16="http://schemas.microsoft.com/office/drawing/2014/main" id="{B8775D77-4BE6-B2AD-2253-59FA01BFCD2D}"/>
                  </a:ext>
                </a:extLst>
              </p:cNvPr>
              <p:cNvSpPr>
                <a:spLocks/>
              </p:cNvSpPr>
              <p:nvPr/>
            </p:nvSpPr>
            <p:spPr bwMode="auto">
              <a:xfrm>
                <a:off x="1902" y="1471"/>
                <a:ext cx="9" cy="13"/>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329" name="Freeform 297">
                <a:extLst>
                  <a:ext uri="{FF2B5EF4-FFF2-40B4-BE49-F238E27FC236}">
                    <a16:creationId xmlns:a16="http://schemas.microsoft.com/office/drawing/2014/main" id="{745A16D0-192B-663C-9BEB-14680C538616}"/>
                  </a:ext>
                </a:extLst>
              </p:cNvPr>
              <p:cNvSpPr>
                <a:spLocks/>
              </p:cNvSpPr>
              <p:nvPr/>
            </p:nvSpPr>
            <p:spPr bwMode="auto">
              <a:xfrm>
                <a:off x="2216"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330" name="Freeform 298">
                <a:extLst>
                  <a:ext uri="{FF2B5EF4-FFF2-40B4-BE49-F238E27FC236}">
                    <a16:creationId xmlns:a16="http://schemas.microsoft.com/office/drawing/2014/main" id="{310A0E93-BAB4-1BAE-8FC2-5598EFA3B10F}"/>
                  </a:ext>
                </a:extLst>
              </p:cNvPr>
              <p:cNvSpPr>
                <a:spLocks/>
              </p:cNvSpPr>
              <p:nvPr/>
            </p:nvSpPr>
            <p:spPr bwMode="auto">
              <a:xfrm>
                <a:off x="2214"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331" name="Freeform 299">
                <a:extLst>
                  <a:ext uri="{FF2B5EF4-FFF2-40B4-BE49-F238E27FC236}">
                    <a16:creationId xmlns:a16="http://schemas.microsoft.com/office/drawing/2014/main" id="{92D269CF-8455-E247-6FF3-6D8CAC04E8D9}"/>
                  </a:ext>
                </a:extLst>
              </p:cNvPr>
              <p:cNvSpPr>
                <a:spLocks/>
              </p:cNvSpPr>
              <p:nvPr/>
            </p:nvSpPr>
            <p:spPr bwMode="auto">
              <a:xfrm>
                <a:off x="1398" y="1715"/>
                <a:ext cx="1049" cy="13"/>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332" name="Freeform 300">
                <a:extLst>
                  <a:ext uri="{FF2B5EF4-FFF2-40B4-BE49-F238E27FC236}">
                    <a16:creationId xmlns:a16="http://schemas.microsoft.com/office/drawing/2014/main" id="{C9634286-16AB-94E4-EE98-C7675AD2BCEC}"/>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333" name="Freeform 301">
                <a:extLst>
                  <a:ext uri="{FF2B5EF4-FFF2-40B4-BE49-F238E27FC236}">
                    <a16:creationId xmlns:a16="http://schemas.microsoft.com/office/drawing/2014/main" id="{63BC5BFA-EBBD-19CC-B7F4-7217A8BB52DB}"/>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334" name="Freeform 302">
                <a:extLst>
                  <a:ext uri="{FF2B5EF4-FFF2-40B4-BE49-F238E27FC236}">
                    <a16:creationId xmlns:a16="http://schemas.microsoft.com/office/drawing/2014/main" id="{2F275424-DCB3-4F8E-919D-A34E8B2D2CE3}"/>
                  </a:ext>
                </a:extLst>
              </p:cNvPr>
              <p:cNvSpPr>
                <a:spLocks/>
              </p:cNvSpPr>
              <p:nvPr/>
            </p:nvSpPr>
            <p:spPr bwMode="auto">
              <a:xfrm>
                <a:off x="1900"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335" name="Freeform 303">
                <a:extLst>
                  <a:ext uri="{FF2B5EF4-FFF2-40B4-BE49-F238E27FC236}">
                    <a16:creationId xmlns:a16="http://schemas.microsoft.com/office/drawing/2014/main" id="{E5A39EA6-233F-9298-F21C-1125F23DB173}"/>
                  </a:ext>
                </a:extLst>
              </p:cNvPr>
              <p:cNvSpPr>
                <a:spLocks/>
              </p:cNvSpPr>
              <p:nvPr/>
            </p:nvSpPr>
            <p:spPr bwMode="auto">
              <a:xfrm>
                <a:off x="1898"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336" name="Freeform 304">
                <a:extLst>
                  <a:ext uri="{FF2B5EF4-FFF2-40B4-BE49-F238E27FC236}">
                    <a16:creationId xmlns:a16="http://schemas.microsoft.com/office/drawing/2014/main" id="{E39EBB46-295C-9D91-9162-BED8376E25F3}"/>
                  </a:ext>
                </a:extLst>
              </p:cNvPr>
              <p:cNvSpPr>
                <a:spLocks/>
              </p:cNvSpPr>
              <p:nvPr/>
            </p:nvSpPr>
            <p:spPr bwMode="auto">
              <a:xfrm>
                <a:off x="1356" y="1705"/>
                <a:ext cx="1113" cy="189"/>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337" name="Freeform 305">
                <a:extLst>
                  <a:ext uri="{FF2B5EF4-FFF2-40B4-BE49-F238E27FC236}">
                    <a16:creationId xmlns:a16="http://schemas.microsoft.com/office/drawing/2014/main" id="{85A1C423-60C4-B3D4-3999-699870F37791}"/>
                  </a:ext>
                </a:extLst>
              </p:cNvPr>
              <p:cNvSpPr>
                <a:spLocks/>
              </p:cNvSpPr>
              <p:nvPr/>
            </p:nvSpPr>
            <p:spPr bwMode="auto">
              <a:xfrm>
                <a:off x="1354" y="1703"/>
                <a:ext cx="1117" cy="193"/>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338" name="Freeform 306">
                <a:extLst>
                  <a:ext uri="{FF2B5EF4-FFF2-40B4-BE49-F238E27FC236}">
                    <a16:creationId xmlns:a16="http://schemas.microsoft.com/office/drawing/2014/main" id="{C009F41F-4A5A-159A-91E1-D74FF6ABDC14}"/>
                  </a:ext>
                </a:extLst>
              </p:cNvPr>
              <p:cNvSpPr>
                <a:spLocks/>
              </p:cNvSpPr>
              <p:nvPr/>
            </p:nvSpPr>
            <p:spPr bwMode="auto">
              <a:xfrm>
                <a:off x="1526" y="1775"/>
                <a:ext cx="901" cy="101"/>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339" name="Freeform 307">
                <a:extLst>
                  <a:ext uri="{FF2B5EF4-FFF2-40B4-BE49-F238E27FC236}">
                    <a16:creationId xmlns:a16="http://schemas.microsoft.com/office/drawing/2014/main" id="{0CE92A8C-BA0D-8DAB-BC5B-AD8B80CDD3D4}"/>
                  </a:ext>
                </a:extLst>
              </p:cNvPr>
              <p:cNvSpPr>
                <a:spLocks/>
              </p:cNvSpPr>
              <p:nvPr/>
            </p:nvSpPr>
            <p:spPr bwMode="auto">
              <a:xfrm>
                <a:off x="1356" y="1897"/>
                <a:ext cx="1113" cy="13"/>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340" name="Freeform 308">
                <a:extLst>
                  <a:ext uri="{FF2B5EF4-FFF2-40B4-BE49-F238E27FC236}">
                    <a16:creationId xmlns:a16="http://schemas.microsoft.com/office/drawing/2014/main" id="{5B70C3FC-BA9E-C404-B281-BD101DA95498}"/>
                  </a:ext>
                </a:extLst>
              </p:cNvPr>
              <p:cNvSpPr>
                <a:spLocks/>
              </p:cNvSpPr>
              <p:nvPr/>
            </p:nvSpPr>
            <p:spPr bwMode="auto">
              <a:xfrm>
                <a:off x="1354" y="1895"/>
                <a:ext cx="1117" cy="17"/>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341" name="Freeform 309">
                <a:extLst>
                  <a:ext uri="{FF2B5EF4-FFF2-40B4-BE49-F238E27FC236}">
                    <a16:creationId xmlns:a16="http://schemas.microsoft.com/office/drawing/2014/main" id="{ED81FF90-6BF8-2C0E-EDC8-6CEB5FB23E25}"/>
                  </a:ext>
                </a:extLst>
              </p:cNvPr>
              <p:cNvSpPr>
                <a:spLocks/>
              </p:cNvSpPr>
              <p:nvPr/>
            </p:nvSpPr>
            <p:spPr bwMode="auto">
              <a:xfrm>
                <a:off x="1406" y="1771"/>
                <a:ext cx="121" cy="10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342" name="Freeform 310">
                <a:extLst>
                  <a:ext uri="{FF2B5EF4-FFF2-40B4-BE49-F238E27FC236}">
                    <a16:creationId xmlns:a16="http://schemas.microsoft.com/office/drawing/2014/main" id="{0782D0F0-D672-783E-9053-08E770C637B9}"/>
                  </a:ext>
                </a:extLst>
              </p:cNvPr>
              <p:cNvSpPr>
                <a:spLocks/>
              </p:cNvSpPr>
              <p:nvPr/>
            </p:nvSpPr>
            <p:spPr bwMode="auto">
              <a:xfrm>
                <a:off x="1450" y="1715"/>
                <a:ext cx="121" cy="21"/>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343" name="Freeform 311">
                <a:extLst>
                  <a:ext uri="{FF2B5EF4-FFF2-40B4-BE49-F238E27FC236}">
                    <a16:creationId xmlns:a16="http://schemas.microsoft.com/office/drawing/2014/main" id="{250AF7F0-387F-241C-5F4A-6F1BE946BCA3}"/>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344" name="Freeform 312">
                <a:extLst>
                  <a:ext uri="{FF2B5EF4-FFF2-40B4-BE49-F238E27FC236}">
                    <a16:creationId xmlns:a16="http://schemas.microsoft.com/office/drawing/2014/main" id="{E3F20DBA-CAC4-3662-45AF-664FB621CC71}"/>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345" name="Freeform 313">
                <a:extLst>
                  <a:ext uri="{FF2B5EF4-FFF2-40B4-BE49-F238E27FC236}">
                    <a16:creationId xmlns:a16="http://schemas.microsoft.com/office/drawing/2014/main" id="{F944B8AF-EF71-3330-B4BB-653A7466F569}"/>
                  </a:ext>
                </a:extLst>
              </p:cNvPr>
              <p:cNvSpPr>
                <a:spLocks/>
              </p:cNvSpPr>
              <p:nvPr/>
            </p:nvSpPr>
            <p:spPr bwMode="auto">
              <a:xfrm>
                <a:off x="1566" y="811"/>
                <a:ext cx="693" cy="537"/>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346" name="Group 314">
                <a:extLst>
                  <a:ext uri="{FF2B5EF4-FFF2-40B4-BE49-F238E27FC236}">
                    <a16:creationId xmlns:a16="http://schemas.microsoft.com/office/drawing/2014/main" id="{0AC9D638-026F-6ED9-24DC-4815C83A6DD2}"/>
                  </a:ext>
                </a:extLst>
              </p:cNvPr>
              <p:cNvGrpSpPr>
                <a:grpSpLocks/>
              </p:cNvGrpSpPr>
              <p:nvPr/>
            </p:nvGrpSpPr>
            <p:grpSpPr bwMode="auto">
              <a:xfrm>
                <a:off x="1722" y="1379"/>
                <a:ext cx="367" cy="23"/>
                <a:chOff x="1722" y="1379"/>
                <a:chExt cx="367" cy="23"/>
              </a:xfrm>
            </p:grpSpPr>
            <p:sp>
              <p:nvSpPr>
                <p:cNvPr id="352" name="Freeform 315">
                  <a:extLst>
                    <a:ext uri="{FF2B5EF4-FFF2-40B4-BE49-F238E27FC236}">
                      <a16:creationId xmlns:a16="http://schemas.microsoft.com/office/drawing/2014/main" id="{972CBE0C-4113-A439-4A05-4E080E11CC50}"/>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353" name="Freeform 316">
                  <a:extLst>
                    <a:ext uri="{FF2B5EF4-FFF2-40B4-BE49-F238E27FC236}">
                      <a16:creationId xmlns:a16="http://schemas.microsoft.com/office/drawing/2014/main" id="{060EBC4E-4BC9-8637-6AAC-42D7D4D59B78}"/>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347" name="Group 317">
                <a:extLst>
                  <a:ext uri="{FF2B5EF4-FFF2-40B4-BE49-F238E27FC236}">
                    <a16:creationId xmlns:a16="http://schemas.microsoft.com/office/drawing/2014/main" id="{667DC7C9-D888-0C4C-204A-C668BB91D873}"/>
                  </a:ext>
                </a:extLst>
              </p:cNvPr>
              <p:cNvGrpSpPr>
                <a:grpSpLocks/>
              </p:cNvGrpSpPr>
              <p:nvPr/>
            </p:nvGrpSpPr>
            <p:grpSpPr bwMode="auto">
              <a:xfrm>
                <a:off x="1770" y="1401"/>
                <a:ext cx="273" cy="19"/>
                <a:chOff x="1770" y="1401"/>
                <a:chExt cx="273" cy="19"/>
              </a:xfrm>
            </p:grpSpPr>
            <p:sp>
              <p:nvSpPr>
                <p:cNvPr id="350" name="Freeform 318">
                  <a:extLst>
                    <a:ext uri="{FF2B5EF4-FFF2-40B4-BE49-F238E27FC236}">
                      <a16:creationId xmlns:a16="http://schemas.microsoft.com/office/drawing/2014/main" id="{767ACD14-C0F0-F413-45DF-BD56E3875BDD}"/>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351" name="Freeform 319">
                  <a:extLst>
                    <a:ext uri="{FF2B5EF4-FFF2-40B4-BE49-F238E27FC236}">
                      <a16:creationId xmlns:a16="http://schemas.microsoft.com/office/drawing/2014/main" id="{97E24341-F420-37D8-DEAD-27285B6CA565}"/>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348" name="Rectangle 320">
                <a:extLst>
                  <a:ext uri="{FF2B5EF4-FFF2-40B4-BE49-F238E27FC236}">
                    <a16:creationId xmlns:a16="http://schemas.microsoft.com/office/drawing/2014/main" id="{E1D6632F-8794-1245-CA72-7EAAE61B6C71}"/>
                  </a:ext>
                </a:extLst>
              </p:cNvPr>
              <p:cNvSpPr>
                <a:spLocks noChangeArrowheads="1"/>
              </p:cNvSpPr>
              <p:nvPr/>
            </p:nvSpPr>
            <p:spPr bwMode="auto">
              <a:xfrm>
                <a:off x="1618" y="1421"/>
                <a:ext cx="564" cy="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349" name="Rectangle 321">
                <a:extLst>
                  <a:ext uri="{FF2B5EF4-FFF2-40B4-BE49-F238E27FC236}">
                    <a16:creationId xmlns:a16="http://schemas.microsoft.com/office/drawing/2014/main" id="{0D99F562-1AEC-45CA-089D-4347C8B91DA5}"/>
                  </a:ext>
                </a:extLst>
              </p:cNvPr>
              <p:cNvSpPr>
                <a:spLocks noChangeArrowheads="1"/>
              </p:cNvSpPr>
              <p:nvPr/>
            </p:nvSpPr>
            <p:spPr bwMode="auto">
              <a:xfrm>
                <a:off x="1600" y="845"/>
                <a:ext cx="616" cy="464"/>
              </a:xfrm>
              <a:prstGeom prst="rect">
                <a:avLst/>
              </a:prstGeom>
              <a:solidFill>
                <a:srgbClr val="99CCFF"/>
              </a:solidFill>
              <a:ln w="12700">
                <a:solidFill>
                  <a:schemeClr val="tx1"/>
                </a:solidFill>
                <a:miter lim="800000"/>
                <a:headEnd/>
                <a:tailEnd/>
              </a:ln>
            </p:spPr>
            <p:txBody>
              <a:bodyPr wrap="none" anchor="ctr"/>
              <a:lstStyle/>
              <a:p>
                <a:endParaRPr lang="en-US"/>
              </a:p>
            </p:txBody>
          </p:sp>
        </p:grpSp>
        <p:grpSp>
          <p:nvGrpSpPr>
            <p:cNvPr id="354" name="Group 322">
              <a:extLst>
                <a:ext uri="{FF2B5EF4-FFF2-40B4-BE49-F238E27FC236}">
                  <a16:creationId xmlns:a16="http://schemas.microsoft.com/office/drawing/2014/main" id="{D3B5CF89-A90C-0AE0-BE9F-AF5233B8D929}"/>
                </a:ext>
              </a:extLst>
            </p:cNvPr>
            <p:cNvGrpSpPr>
              <a:grpSpLocks/>
            </p:cNvGrpSpPr>
            <p:nvPr/>
          </p:nvGrpSpPr>
          <p:grpSpPr bwMode="auto">
            <a:xfrm>
              <a:off x="7919720" y="3956159"/>
              <a:ext cx="914400" cy="874713"/>
              <a:chOff x="1354" y="785"/>
              <a:chExt cx="1117" cy="1127"/>
            </a:xfrm>
          </p:grpSpPr>
          <p:sp>
            <p:nvSpPr>
              <p:cNvPr id="355" name="Rectangle 323">
                <a:extLst>
                  <a:ext uri="{FF2B5EF4-FFF2-40B4-BE49-F238E27FC236}">
                    <a16:creationId xmlns:a16="http://schemas.microsoft.com/office/drawing/2014/main" id="{709E5CF9-936F-FD54-BC69-728EF6A6179E}"/>
                  </a:ext>
                </a:extLst>
              </p:cNvPr>
              <p:cNvSpPr>
                <a:spLocks noChangeArrowheads="1"/>
              </p:cNvSpPr>
              <p:nvPr/>
            </p:nvSpPr>
            <p:spPr bwMode="auto">
              <a:xfrm>
                <a:off x="1532" y="785"/>
                <a:ext cx="760" cy="59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356" name="Freeform 324">
                <a:extLst>
                  <a:ext uri="{FF2B5EF4-FFF2-40B4-BE49-F238E27FC236}">
                    <a16:creationId xmlns:a16="http://schemas.microsoft.com/office/drawing/2014/main" id="{18E3B7A0-589B-41E3-A731-171F6C5840B8}"/>
                  </a:ext>
                </a:extLst>
              </p:cNvPr>
              <p:cNvSpPr>
                <a:spLocks/>
              </p:cNvSpPr>
              <p:nvPr/>
            </p:nvSpPr>
            <p:spPr bwMode="auto">
              <a:xfrm>
                <a:off x="1372" y="1429"/>
                <a:ext cx="1085" cy="285"/>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357" name="Freeform 325">
                <a:extLst>
                  <a:ext uri="{FF2B5EF4-FFF2-40B4-BE49-F238E27FC236}">
                    <a16:creationId xmlns:a16="http://schemas.microsoft.com/office/drawing/2014/main" id="{6E631A43-1A7F-0099-D430-70D90866F1D2}"/>
                  </a:ext>
                </a:extLst>
              </p:cNvPr>
              <p:cNvSpPr>
                <a:spLocks/>
              </p:cNvSpPr>
              <p:nvPr/>
            </p:nvSpPr>
            <p:spPr bwMode="auto">
              <a:xfrm>
                <a:off x="1370" y="1427"/>
                <a:ext cx="1089" cy="289"/>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358" name="Freeform 326">
                <a:extLst>
                  <a:ext uri="{FF2B5EF4-FFF2-40B4-BE49-F238E27FC236}">
                    <a16:creationId xmlns:a16="http://schemas.microsoft.com/office/drawing/2014/main" id="{649AB9A5-B712-8F29-63AD-3BBCE999D838}"/>
                  </a:ext>
                </a:extLst>
              </p:cNvPr>
              <p:cNvSpPr>
                <a:spLocks/>
              </p:cNvSpPr>
              <p:nvPr/>
            </p:nvSpPr>
            <p:spPr bwMode="auto">
              <a:xfrm>
                <a:off x="1406" y="1455"/>
                <a:ext cx="221" cy="41"/>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359" name="Freeform 327">
                <a:extLst>
                  <a:ext uri="{FF2B5EF4-FFF2-40B4-BE49-F238E27FC236}">
                    <a16:creationId xmlns:a16="http://schemas.microsoft.com/office/drawing/2014/main" id="{AD0AAA25-FC76-3AFE-0E22-4E6FBF32E5AC}"/>
                  </a:ext>
                </a:extLst>
              </p:cNvPr>
              <p:cNvSpPr>
                <a:spLocks/>
              </p:cNvSpPr>
              <p:nvPr/>
            </p:nvSpPr>
            <p:spPr bwMode="auto">
              <a:xfrm>
                <a:off x="2130"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360" name="Freeform 328">
                <a:extLst>
                  <a:ext uri="{FF2B5EF4-FFF2-40B4-BE49-F238E27FC236}">
                    <a16:creationId xmlns:a16="http://schemas.microsoft.com/office/drawing/2014/main" id="{908C1CA1-E8EA-3410-23E3-C3E5BE6BE5F5}"/>
                  </a:ext>
                </a:extLst>
              </p:cNvPr>
              <p:cNvSpPr>
                <a:spLocks/>
              </p:cNvSpPr>
              <p:nvPr/>
            </p:nvSpPr>
            <p:spPr bwMode="auto">
              <a:xfrm>
                <a:off x="2198"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361" name="Freeform 329">
                <a:extLst>
                  <a:ext uri="{FF2B5EF4-FFF2-40B4-BE49-F238E27FC236}">
                    <a16:creationId xmlns:a16="http://schemas.microsoft.com/office/drawing/2014/main" id="{39895E7D-EF9B-7357-7681-756C4341AEFC}"/>
                  </a:ext>
                </a:extLst>
              </p:cNvPr>
              <p:cNvSpPr>
                <a:spLocks/>
              </p:cNvSpPr>
              <p:nvPr/>
            </p:nvSpPr>
            <p:spPr bwMode="auto">
              <a:xfrm>
                <a:off x="2140" y="1473"/>
                <a:ext cx="285" cy="9"/>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362" name="Freeform 330">
                <a:extLst>
                  <a:ext uri="{FF2B5EF4-FFF2-40B4-BE49-F238E27FC236}">
                    <a16:creationId xmlns:a16="http://schemas.microsoft.com/office/drawing/2014/main" id="{1A27D041-D520-EFCC-3E8A-FEC1C7829DC9}"/>
                  </a:ext>
                </a:extLst>
              </p:cNvPr>
              <p:cNvSpPr>
                <a:spLocks/>
              </p:cNvSpPr>
              <p:nvPr/>
            </p:nvSpPr>
            <p:spPr bwMode="auto">
              <a:xfrm>
                <a:off x="2138" y="1471"/>
                <a:ext cx="289" cy="13"/>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363" name="Freeform 331">
                <a:extLst>
                  <a:ext uri="{FF2B5EF4-FFF2-40B4-BE49-F238E27FC236}">
                    <a16:creationId xmlns:a16="http://schemas.microsoft.com/office/drawing/2014/main" id="{4382F846-B5D0-77C7-6347-E6D3B5AF9B79}"/>
                  </a:ext>
                </a:extLst>
              </p:cNvPr>
              <p:cNvSpPr>
                <a:spLocks/>
              </p:cNvSpPr>
              <p:nvPr/>
            </p:nvSpPr>
            <p:spPr bwMode="auto">
              <a:xfrm>
                <a:off x="1814"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364" name="Freeform 332">
                <a:extLst>
                  <a:ext uri="{FF2B5EF4-FFF2-40B4-BE49-F238E27FC236}">
                    <a16:creationId xmlns:a16="http://schemas.microsoft.com/office/drawing/2014/main" id="{0F37B558-3B2A-4F05-728C-8ABB202D235A}"/>
                  </a:ext>
                </a:extLst>
              </p:cNvPr>
              <p:cNvSpPr>
                <a:spLocks/>
              </p:cNvSpPr>
              <p:nvPr/>
            </p:nvSpPr>
            <p:spPr bwMode="auto">
              <a:xfrm>
                <a:off x="1890"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365" name="Freeform 333">
                <a:extLst>
                  <a:ext uri="{FF2B5EF4-FFF2-40B4-BE49-F238E27FC236}">
                    <a16:creationId xmlns:a16="http://schemas.microsoft.com/office/drawing/2014/main" id="{1DF5348C-068D-E754-528E-6EF20FD65D66}"/>
                  </a:ext>
                </a:extLst>
              </p:cNvPr>
              <p:cNvSpPr>
                <a:spLocks/>
              </p:cNvSpPr>
              <p:nvPr/>
            </p:nvSpPr>
            <p:spPr bwMode="auto">
              <a:xfrm>
                <a:off x="1824" y="1473"/>
                <a:ext cx="289" cy="9"/>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366" name="Freeform 334">
                <a:extLst>
                  <a:ext uri="{FF2B5EF4-FFF2-40B4-BE49-F238E27FC236}">
                    <a16:creationId xmlns:a16="http://schemas.microsoft.com/office/drawing/2014/main" id="{36F7BFDD-5802-FA7D-51CB-397052AC117A}"/>
                  </a:ext>
                </a:extLst>
              </p:cNvPr>
              <p:cNvSpPr>
                <a:spLocks/>
              </p:cNvSpPr>
              <p:nvPr/>
            </p:nvSpPr>
            <p:spPr bwMode="auto">
              <a:xfrm>
                <a:off x="1822" y="1471"/>
                <a:ext cx="293" cy="13"/>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367" name="Freeform 335">
                <a:extLst>
                  <a:ext uri="{FF2B5EF4-FFF2-40B4-BE49-F238E27FC236}">
                    <a16:creationId xmlns:a16="http://schemas.microsoft.com/office/drawing/2014/main" id="{3CB9FAFB-66AD-FED4-CAF1-BCA3FBB9ABC1}"/>
                  </a:ext>
                </a:extLst>
              </p:cNvPr>
              <p:cNvSpPr>
                <a:spLocks/>
              </p:cNvSpPr>
              <p:nvPr/>
            </p:nvSpPr>
            <p:spPr bwMode="auto">
              <a:xfrm>
                <a:off x="1902" y="1471"/>
                <a:ext cx="9" cy="13"/>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368" name="Freeform 336">
                <a:extLst>
                  <a:ext uri="{FF2B5EF4-FFF2-40B4-BE49-F238E27FC236}">
                    <a16:creationId xmlns:a16="http://schemas.microsoft.com/office/drawing/2014/main" id="{C2559253-C793-AEAD-891A-523FF3A5FCC2}"/>
                  </a:ext>
                </a:extLst>
              </p:cNvPr>
              <p:cNvSpPr>
                <a:spLocks/>
              </p:cNvSpPr>
              <p:nvPr/>
            </p:nvSpPr>
            <p:spPr bwMode="auto">
              <a:xfrm>
                <a:off x="2216"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369" name="Freeform 337">
                <a:extLst>
                  <a:ext uri="{FF2B5EF4-FFF2-40B4-BE49-F238E27FC236}">
                    <a16:creationId xmlns:a16="http://schemas.microsoft.com/office/drawing/2014/main" id="{6A352B2E-7ACD-9900-0E39-70232C817876}"/>
                  </a:ext>
                </a:extLst>
              </p:cNvPr>
              <p:cNvSpPr>
                <a:spLocks/>
              </p:cNvSpPr>
              <p:nvPr/>
            </p:nvSpPr>
            <p:spPr bwMode="auto">
              <a:xfrm>
                <a:off x="2214"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370" name="Freeform 338">
                <a:extLst>
                  <a:ext uri="{FF2B5EF4-FFF2-40B4-BE49-F238E27FC236}">
                    <a16:creationId xmlns:a16="http://schemas.microsoft.com/office/drawing/2014/main" id="{7DD21DCC-4188-4221-1037-FE9B0A22AC08}"/>
                  </a:ext>
                </a:extLst>
              </p:cNvPr>
              <p:cNvSpPr>
                <a:spLocks/>
              </p:cNvSpPr>
              <p:nvPr/>
            </p:nvSpPr>
            <p:spPr bwMode="auto">
              <a:xfrm>
                <a:off x="1398" y="1715"/>
                <a:ext cx="1049" cy="13"/>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371" name="Freeform 339">
                <a:extLst>
                  <a:ext uri="{FF2B5EF4-FFF2-40B4-BE49-F238E27FC236}">
                    <a16:creationId xmlns:a16="http://schemas.microsoft.com/office/drawing/2014/main" id="{45EE33BB-C3C4-31FA-DD1F-DDCBCA0F44F5}"/>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372" name="Freeform 340">
                <a:extLst>
                  <a:ext uri="{FF2B5EF4-FFF2-40B4-BE49-F238E27FC236}">
                    <a16:creationId xmlns:a16="http://schemas.microsoft.com/office/drawing/2014/main" id="{990B571B-B28D-420C-DE23-5ACC20EEBD0C}"/>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373" name="Freeform 341">
                <a:extLst>
                  <a:ext uri="{FF2B5EF4-FFF2-40B4-BE49-F238E27FC236}">
                    <a16:creationId xmlns:a16="http://schemas.microsoft.com/office/drawing/2014/main" id="{8FD4AD16-01A9-3680-EB6D-2D29F524AC70}"/>
                  </a:ext>
                </a:extLst>
              </p:cNvPr>
              <p:cNvSpPr>
                <a:spLocks/>
              </p:cNvSpPr>
              <p:nvPr/>
            </p:nvSpPr>
            <p:spPr bwMode="auto">
              <a:xfrm>
                <a:off x="1900"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374" name="Freeform 342">
                <a:extLst>
                  <a:ext uri="{FF2B5EF4-FFF2-40B4-BE49-F238E27FC236}">
                    <a16:creationId xmlns:a16="http://schemas.microsoft.com/office/drawing/2014/main" id="{842E7A2F-4FC4-2AE8-3FC3-C28D0D3BE370}"/>
                  </a:ext>
                </a:extLst>
              </p:cNvPr>
              <p:cNvSpPr>
                <a:spLocks/>
              </p:cNvSpPr>
              <p:nvPr/>
            </p:nvSpPr>
            <p:spPr bwMode="auto">
              <a:xfrm>
                <a:off x="1898"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375" name="Freeform 343">
                <a:extLst>
                  <a:ext uri="{FF2B5EF4-FFF2-40B4-BE49-F238E27FC236}">
                    <a16:creationId xmlns:a16="http://schemas.microsoft.com/office/drawing/2014/main" id="{840DE595-7E49-4B61-061D-BBEB99911887}"/>
                  </a:ext>
                </a:extLst>
              </p:cNvPr>
              <p:cNvSpPr>
                <a:spLocks/>
              </p:cNvSpPr>
              <p:nvPr/>
            </p:nvSpPr>
            <p:spPr bwMode="auto">
              <a:xfrm>
                <a:off x="1356" y="1705"/>
                <a:ext cx="1113" cy="189"/>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376" name="Freeform 344">
                <a:extLst>
                  <a:ext uri="{FF2B5EF4-FFF2-40B4-BE49-F238E27FC236}">
                    <a16:creationId xmlns:a16="http://schemas.microsoft.com/office/drawing/2014/main" id="{A36E4CFD-FE9E-D88B-6301-CF3DCA2B9ED4}"/>
                  </a:ext>
                </a:extLst>
              </p:cNvPr>
              <p:cNvSpPr>
                <a:spLocks/>
              </p:cNvSpPr>
              <p:nvPr/>
            </p:nvSpPr>
            <p:spPr bwMode="auto">
              <a:xfrm>
                <a:off x="1354" y="1703"/>
                <a:ext cx="1117" cy="193"/>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377" name="Freeform 345">
                <a:extLst>
                  <a:ext uri="{FF2B5EF4-FFF2-40B4-BE49-F238E27FC236}">
                    <a16:creationId xmlns:a16="http://schemas.microsoft.com/office/drawing/2014/main" id="{FB15A025-2D94-C567-5635-057D388D72FB}"/>
                  </a:ext>
                </a:extLst>
              </p:cNvPr>
              <p:cNvSpPr>
                <a:spLocks/>
              </p:cNvSpPr>
              <p:nvPr/>
            </p:nvSpPr>
            <p:spPr bwMode="auto">
              <a:xfrm>
                <a:off x="1526" y="1775"/>
                <a:ext cx="901" cy="101"/>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378" name="Freeform 346">
                <a:extLst>
                  <a:ext uri="{FF2B5EF4-FFF2-40B4-BE49-F238E27FC236}">
                    <a16:creationId xmlns:a16="http://schemas.microsoft.com/office/drawing/2014/main" id="{FC5610EA-FD91-6EFE-015C-0E9F32F3DB76}"/>
                  </a:ext>
                </a:extLst>
              </p:cNvPr>
              <p:cNvSpPr>
                <a:spLocks/>
              </p:cNvSpPr>
              <p:nvPr/>
            </p:nvSpPr>
            <p:spPr bwMode="auto">
              <a:xfrm>
                <a:off x="1356" y="1897"/>
                <a:ext cx="1113" cy="13"/>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379" name="Freeform 347">
                <a:extLst>
                  <a:ext uri="{FF2B5EF4-FFF2-40B4-BE49-F238E27FC236}">
                    <a16:creationId xmlns:a16="http://schemas.microsoft.com/office/drawing/2014/main" id="{FAE2BA59-FF1F-320E-7277-E5FEF5F0BEC3}"/>
                  </a:ext>
                </a:extLst>
              </p:cNvPr>
              <p:cNvSpPr>
                <a:spLocks/>
              </p:cNvSpPr>
              <p:nvPr/>
            </p:nvSpPr>
            <p:spPr bwMode="auto">
              <a:xfrm>
                <a:off x="1354" y="1895"/>
                <a:ext cx="1117" cy="17"/>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380" name="Freeform 348">
                <a:extLst>
                  <a:ext uri="{FF2B5EF4-FFF2-40B4-BE49-F238E27FC236}">
                    <a16:creationId xmlns:a16="http://schemas.microsoft.com/office/drawing/2014/main" id="{E0B7BF7A-2D37-FEFC-ECC7-19EDA3786DD8}"/>
                  </a:ext>
                </a:extLst>
              </p:cNvPr>
              <p:cNvSpPr>
                <a:spLocks/>
              </p:cNvSpPr>
              <p:nvPr/>
            </p:nvSpPr>
            <p:spPr bwMode="auto">
              <a:xfrm>
                <a:off x="1406" y="1771"/>
                <a:ext cx="121" cy="10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381" name="Freeform 349">
                <a:extLst>
                  <a:ext uri="{FF2B5EF4-FFF2-40B4-BE49-F238E27FC236}">
                    <a16:creationId xmlns:a16="http://schemas.microsoft.com/office/drawing/2014/main" id="{DA5C7A56-8970-16A7-3F2B-3198D18E72E1}"/>
                  </a:ext>
                </a:extLst>
              </p:cNvPr>
              <p:cNvSpPr>
                <a:spLocks/>
              </p:cNvSpPr>
              <p:nvPr/>
            </p:nvSpPr>
            <p:spPr bwMode="auto">
              <a:xfrm>
                <a:off x="1450" y="1715"/>
                <a:ext cx="121" cy="21"/>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382" name="Freeform 350">
                <a:extLst>
                  <a:ext uri="{FF2B5EF4-FFF2-40B4-BE49-F238E27FC236}">
                    <a16:creationId xmlns:a16="http://schemas.microsoft.com/office/drawing/2014/main" id="{00208FCE-5123-1F52-D546-845D832424CB}"/>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383" name="Freeform 351">
                <a:extLst>
                  <a:ext uri="{FF2B5EF4-FFF2-40B4-BE49-F238E27FC236}">
                    <a16:creationId xmlns:a16="http://schemas.microsoft.com/office/drawing/2014/main" id="{9106F16D-3A2A-DEC9-1EFF-195A37B3A14C}"/>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384" name="Freeform 352">
                <a:extLst>
                  <a:ext uri="{FF2B5EF4-FFF2-40B4-BE49-F238E27FC236}">
                    <a16:creationId xmlns:a16="http://schemas.microsoft.com/office/drawing/2014/main" id="{481A2A07-823F-4CD9-DA66-1862345610FE}"/>
                  </a:ext>
                </a:extLst>
              </p:cNvPr>
              <p:cNvSpPr>
                <a:spLocks/>
              </p:cNvSpPr>
              <p:nvPr/>
            </p:nvSpPr>
            <p:spPr bwMode="auto">
              <a:xfrm>
                <a:off x="1566" y="811"/>
                <a:ext cx="693" cy="537"/>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385" name="Group 353">
                <a:extLst>
                  <a:ext uri="{FF2B5EF4-FFF2-40B4-BE49-F238E27FC236}">
                    <a16:creationId xmlns:a16="http://schemas.microsoft.com/office/drawing/2014/main" id="{CD7A9604-EF27-3798-C3B1-6AE943AE1AAE}"/>
                  </a:ext>
                </a:extLst>
              </p:cNvPr>
              <p:cNvGrpSpPr>
                <a:grpSpLocks/>
              </p:cNvGrpSpPr>
              <p:nvPr/>
            </p:nvGrpSpPr>
            <p:grpSpPr bwMode="auto">
              <a:xfrm>
                <a:off x="1722" y="1379"/>
                <a:ext cx="367" cy="23"/>
                <a:chOff x="1722" y="1379"/>
                <a:chExt cx="367" cy="23"/>
              </a:xfrm>
            </p:grpSpPr>
            <p:sp>
              <p:nvSpPr>
                <p:cNvPr id="391" name="Freeform 354">
                  <a:extLst>
                    <a:ext uri="{FF2B5EF4-FFF2-40B4-BE49-F238E27FC236}">
                      <a16:creationId xmlns:a16="http://schemas.microsoft.com/office/drawing/2014/main" id="{D216CE8C-88B9-2345-1ADF-1E4874F0BC85}"/>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392" name="Freeform 355">
                  <a:extLst>
                    <a:ext uri="{FF2B5EF4-FFF2-40B4-BE49-F238E27FC236}">
                      <a16:creationId xmlns:a16="http://schemas.microsoft.com/office/drawing/2014/main" id="{5E9789DA-B658-6BA1-0D53-63263644F4AB}"/>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386" name="Group 356">
                <a:extLst>
                  <a:ext uri="{FF2B5EF4-FFF2-40B4-BE49-F238E27FC236}">
                    <a16:creationId xmlns:a16="http://schemas.microsoft.com/office/drawing/2014/main" id="{A0A49D6F-2F3D-04D7-7049-57E68364B068}"/>
                  </a:ext>
                </a:extLst>
              </p:cNvPr>
              <p:cNvGrpSpPr>
                <a:grpSpLocks/>
              </p:cNvGrpSpPr>
              <p:nvPr/>
            </p:nvGrpSpPr>
            <p:grpSpPr bwMode="auto">
              <a:xfrm>
                <a:off x="1770" y="1401"/>
                <a:ext cx="273" cy="19"/>
                <a:chOff x="1770" y="1401"/>
                <a:chExt cx="273" cy="19"/>
              </a:xfrm>
            </p:grpSpPr>
            <p:sp>
              <p:nvSpPr>
                <p:cNvPr id="389" name="Freeform 357">
                  <a:extLst>
                    <a:ext uri="{FF2B5EF4-FFF2-40B4-BE49-F238E27FC236}">
                      <a16:creationId xmlns:a16="http://schemas.microsoft.com/office/drawing/2014/main" id="{F741BD8E-2246-CCCD-CFF0-5B465CD094A8}"/>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390" name="Freeform 358">
                  <a:extLst>
                    <a:ext uri="{FF2B5EF4-FFF2-40B4-BE49-F238E27FC236}">
                      <a16:creationId xmlns:a16="http://schemas.microsoft.com/office/drawing/2014/main" id="{ED7D2D60-80FE-203E-C225-BFBD019EA558}"/>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387" name="Rectangle 359">
                <a:extLst>
                  <a:ext uri="{FF2B5EF4-FFF2-40B4-BE49-F238E27FC236}">
                    <a16:creationId xmlns:a16="http://schemas.microsoft.com/office/drawing/2014/main" id="{BBACADAB-2F63-D22B-53AB-83102767A4E3}"/>
                  </a:ext>
                </a:extLst>
              </p:cNvPr>
              <p:cNvSpPr>
                <a:spLocks noChangeArrowheads="1"/>
              </p:cNvSpPr>
              <p:nvPr/>
            </p:nvSpPr>
            <p:spPr bwMode="auto">
              <a:xfrm>
                <a:off x="1618" y="1421"/>
                <a:ext cx="564" cy="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388" name="Rectangle 360">
                <a:extLst>
                  <a:ext uri="{FF2B5EF4-FFF2-40B4-BE49-F238E27FC236}">
                    <a16:creationId xmlns:a16="http://schemas.microsoft.com/office/drawing/2014/main" id="{D222C8DA-D20C-C49F-BF61-E4FE2F53B621}"/>
                  </a:ext>
                </a:extLst>
              </p:cNvPr>
              <p:cNvSpPr>
                <a:spLocks noChangeArrowheads="1"/>
              </p:cNvSpPr>
              <p:nvPr/>
            </p:nvSpPr>
            <p:spPr bwMode="auto">
              <a:xfrm>
                <a:off x="1600" y="845"/>
                <a:ext cx="616" cy="464"/>
              </a:xfrm>
              <a:prstGeom prst="rect">
                <a:avLst/>
              </a:prstGeom>
              <a:solidFill>
                <a:schemeClr val="folHlink"/>
              </a:solidFill>
              <a:ln w="12700">
                <a:solidFill>
                  <a:schemeClr val="tx1"/>
                </a:solidFill>
                <a:miter lim="800000"/>
                <a:headEnd/>
                <a:tailEnd/>
              </a:ln>
            </p:spPr>
            <p:txBody>
              <a:bodyPr wrap="none" anchor="ctr"/>
              <a:lstStyle/>
              <a:p>
                <a:endParaRPr lang="en-US"/>
              </a:p>
            </p:txBody>
          </p:sp>
        </p:grpSp>
        <p:grpSp>
          <p:nvGrpSpPr>
            <p:cNvPr id="393" name="Group 361">
              <a:extLst>
                <a:ext uri="{FF2B5EF4-FFF2-40B4-BE49-F238E27FC236}">
                  <a16:creationId xmlns:a16="http://schemas.microsoft.com/office/drawing/2014/main" id="{D849D4C4-A42D-F833-57A1-AF59D040FACE}"/>
                </a:ext>
              </a:extLst>
            </p:cNvPr>
            <p:cNvGrpSpPr>
              <a:grpSpLocks/>
            </p:cNvGrpSpPr>
            <p:nvPr/>
          </p:nvGrpSpPr>
          <p:grpSpPr bwMode="auto">
            <a:xfrm>
              <a:off x="8529320" y="4260959"/>
              <a:ext cx="914400" cy="874713"/>
              <a:chOff x="1354" y="785"/>
              <a:chExt cx="1117" cy="1127"/>
            </a:xfrm>
          </p:grpSpPr>
          <p:sp>
            <p:nvSpPr>
              <p:cNvPr id="394" name="Rectangle 362">
                <a:extLst>
                  <a:ext uri="{FF2B5EF4-FFF2-40B4-BE49-F238E27FC236}">
                    <a16:creationId xmlns:a16="http://schemas.microsoft.com/office/drawing/2014/main" id="{99E239C2-8A00-751C-934D-7639248689AB}"/>
                  </a:ext>
                </a:extLst>
              </p:cNvPr>
              <p:cNvSpPr>
                <a:spLocks noChangeArrowheads="1"/>
              </p:cNvSpPr>
              <p:nvPr/>
            </p:nvSpPr>
            <p:spPr bwMode="auto">
              <a:xfrm>
                <a:off x="1532" y="785"/>
                <a:ext cx="760" cy="59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395" name="Freeform 363">
                <a:extLst>
                  <a:ext uri="{FF2B5EF4-FFF2-40B4-BE49-F238E27FC236}">
                    <a16:creationId xmlns:a16="http://schemas.microsoft.com/office/drawing/2014/main" id="{52F1F892-69B4-780C-937C-45FAF3F55661}"/>
                  </a:ext>
                </a:extLst>
              </p:cNvPr>
              <p:cNvSpPr>
                <a:spLocks/>
              </p:cNvSpPr>
              <p:nvPr/>
            </p:nvSpPr>
            <p:spPr bwMode="auto">
              <a:xfrm>
                <a:off x="1372" y="1429"/>
                <a:ext cx="1085" cy="285"/>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396" name="Freeform 364">
                <a:extLst>
                  <a:ext uri="{FF2B5EF4-FFF2-40B4-BE49-F238E27FC236}">
                    <a16:creationId xmlns:a16="http://schemas.microsoft.com/office/drawing/2014/main" id="{A116271C-977E-4666-BBD7-22A546AE5CB2}"/>
                  </a:ext>
                </a:extLst>
              </p:cNvPr>
              <p:cNvSpPr>
                <a:spLocks/>
              </p:cNvSpPr>
              <p:nvPr/>
            </p:nvSpPr>
            <p:spPr bwMode="auto">
              <a:xfrm>
                <a:off x="1370" y="1427"/>
                <a:ext cx="1089" cy="289"/>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397" name="Freeform 365">
                <a:extLst>
                  <a:ext uri="{FF2B5EF4-FFF2-40B4-BE49-F238E27FC236}">
                    <a16:creationId xmlns:a16="http://schemas.microsoft.com/office/drawing/2014/main" id="{D14DD60C-6A2F-1D50-B75D-397CE578F363}"/>
                  </a:ext>
                </a:extLst>
              </p:cNvPr>
              <p:cNvSpPr>
                <a:spLocks/>
              </p:cNvSpPr>
              <p:nvPr/>
            </p:nvSpPr>
            <p:spPr bwMode="auto">
              <a:xfrm>
                <a:off x="1406" y="1455"/>
                <a:ext cx="221" cy="41"/>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398" name="Freeform 366">
                <a:extLst>
                  <a:ext uri="{FF2B5EF4-FFF2-40B4-BE49-F238E27FC236}">
                    <a16:creationId xmlns:a16="http://schemas.microsoft.com/office/drawing/2014/main" id="{0C95CDD4-C56F-9357-A711-903D1CC5D45A}"/>
                  </a:ext>
                </a:extLst>
              </p:cNvPr>
              <p:cNvSpPr>
                <a:spLocks/>
              </p:cNvSpPr>
              <p:nvPr/>
            </p:nvSpPr>
            <p:spPr bwMode="auto">
              <a:xfrm>
                <a:off x="2130"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399" name="Freeform 367">
                <a:extLst>
                  <a:ext uri="{FF2B5EF4-FFF2-40B4-BE49-F238E27FC236}">
                    <a16:creationId xmlns:a16="http://schemas.microsoft.com/office/drawing/2014/main" id="{6ADD71DB-2542-BBF2-31C3-2B7CEE1C0AED}"/>
                  </a:ext>
                </a:extLst>
              </p:cNvPr>
              <p:cNvSpPr>
                <a:spLocks/>
              </p:cNvSpPr>
              <p:nvPr/>
            </p:nvSpPr>
            <p:spPr bwMode="auto">
              <a:xfrm>
                <a:off x="2198"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400" name="Freeform 368">
                <a:extLst>
                  <a:ext uri="{FF2B5EF4-FFF2-40B4-BE49-F238E27FC236}">
                    <a16:creationId xmlns:a16="http://schemas.microsoft.com/office/drawing/2014/main" id="{41393A9B-1F83-B219-0C23-4C45AD199D9C}"/>
                  </a:ext>
                </a:extLst>
              </p:cNvPr>
              <p:cNvSpPr>
                <a:spLocks/>
              </p:cNvSpPr>
              <p:nvPr/>
            </p:nvSpPr>
            <p:spPr bwMode="auto">
              <a:xfrm>
                <a:off x="2140" y="1473"/>
                <a:ext cx="285" cy="9"/>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401" name="Freeform 369">
                <a:extLst>
                  <a:ext uri="{FF2B5EF4-FFF2-40B4-BE49-F238E27FC236}">
                    <a16:creationId xmlns:a16="http://schemas.microsoft.com/office/drawing/2014/main" id="{14FE1C86-A1C9-9449-CECF-C767495EFA51}"/>
                  </a:ext>
                </a:extLst>
              </p:cNvPr>
              <p:cNvSpPr>
                <a:spLocks/>
              </p:cNvSpPr>
              <p:nvPr/>
            </p:nvSpPr>
            <p:spPr bwMode="auto">
              <a:xfrm>
                <a:off x="2138" y="1471"/>
                <a:ext cx="289" cy="13"/>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402" name="Freeform 370">
                <a:extLst>
                  <a:ext uri="{FF2B5EF4-FFF2-40B4-BE49-F238E27FC236}">
                    <a16:creationId xmlns:a16="http://schemas.microsoft.com/office/drawing/2014/main" id="{975FE32F-F58A-426A-DF92-98B45836EE4A}"/>
                  </a:ext>
                </a:extLst>
              </p:cNvPr>
              <p:cNvSpPr>
                <a:spLocks/>
              </p:cNvSpPr>
              <p:nvPr/>
            </p:nvSpPr>
            <p:spPr bwMode="auto">
              <a:xfrm>
                <a:off x="1814"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403" name="Freeform 371">
                <a:extLst>
                  <a:ext uri="{FF2B5EF4-FFF2-40B4-BE49-F238E27FC236}">
                    <a16:creationId xmlns:a16="http://schemas.microsoft.com/office/drawing/2014/main" id="{40109C5C-8E1A-0830-865A-2D9FD4513FBA}"/>
                  </a:ext>
                </a:extLst>
              </p:cNvPr>
              <p:cNvSpPr>
                <a:spLocks/>
              </p:cNvSpPr>
              <p:nvPr/>
            </p:nvSpPr>
            <p:spPr bwMode="auto">
              <a:xfrm>
                <a:off x="1890"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404" name="Freeform 372">
                <a:extLst>
                  <a:ext uri="{FF2B5EF4-FFF2-40B4-BE49-F238E27FC236}">
                    <a16:creationId xmlns:a16="http://schemas.microsoft.com/office/drawing/2014/main" id="{C9BA2E88-A707-92BA-8034-02ECB965D644}"/>
                  </a:ext>
                </a:extLst>
              </p:cNvPr>
              <p:cNvSpPr>
                <a:spLocks/>
              </p:cNvSpPr>
              <p:nvPr/>
            </p:nvSpPr>
            <p:spPr bwMode="auto">
              <a:xfrm>
                <a:off x="1824" y="1473"/>
                <a:ext cx="289" cy="9"/>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405" name="Freeform 373">
                <a:extLst>
                  <a:ext uri="{FF2B5EF4-FFF2-40B4-BE49-F238E27FC236}">
                    <a16:creationId xmlns:a16="http://schemas.microsoft.com/office/drawing/2014/main" id="{B3F028F9-1D3A-DA10-CF37-DD7D3BEAE9AE}"/>
                  </a:ext>
                </a:extLst>
              </p:cNvPr>
              <p:cNvSpPr>
                <a:spLocks/>
              </p:cNvSpPr>
              <p:nvPr/>
            </p:nvSpPr>
            <p:spPr bwMode="auto">
              <a:xfrm>
                <a:off x="1822" y="1471"/>
                <a:ext cx="293" cy="13"/>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406" name="Freeform 374">
                <a:extLst>
                  <a:ext uri="{FF2B5EF4-FFF2-40B4-BE49-F238E27FC236}">
                    <a16:creationId xmlns:a16="http://schemas.microsoft.com/office/drawing/2014/main" id="{06558721-2819-86F0-9779-7017EAD21784}"/>
                  </a:ext>
                </a:extLst>
              </p:cNvPr>
              <p:cNvSpPr>
                <a:spLocks/>
              </p:cNvSpPr>
              <p:nvPr/>
            </p:nvSpPr>
            <p:spPr bwMode="auto">
              <a:xfrm>
                <a:off x="1902" y="1471"/>
                <a:ext cx="9" cy="13"/>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407" name="Freeform 375">
                <a:extLst>
                  <a:ext uri="{FF2B5EF4-FFF2-40B4-BE49-F238E27FC236}">
                    <a16:creationId xmlns:a16="http://schemas.microsoft.com/office/drawing/2014/main" id="{44A79A54-7D53-B85F-CABC-B44AF1B8FF54}"/>
                  </a:ext>
                </a:extLst>
              </p:cNvPr>
              <p:cNvSpPr>
                <a:spLocks/>
              </p:cNvSpPr>
              <p:nvPr/>
            </p:nvSpPr>
            <p:spPr bwMode="auto">
              <a:xfrm>
                <a:off x="2216"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408" name="Freeform 376">
                <a:extLst>
                  <a:ext uri="{FF2B5EF4-FFF2-40B4-BE49-F238E27FC236}">
                    <a16:creationId xmlns:a16="http://schemas.microsoft.com/office/drawing/2014/main" id="{4FD8F223-C3F6-15FD-1DA6-B54890C3CBE1}"/>
                  </a:ext>
                </a:extLst>
              </p:cNvPr>
              <p:cNvSpPr>
                <a:spLocks/>
              </p:cNvSpPr>
              <p:nvPr/>
            </p:nvSpPr>
            <p:spPr bwMode="auto">
              <a:xfrm>
                <a:off x="2214"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409" name="Freeform 377">
                <a:extLst>
                  <a:ext uri="{FF2B5EF4-FFF2-40B4-BE49-F238E27FC236}">
                    <a16:creationId xmlns:a16="http://schemas.microsoft.com/office/drawing/2014/main" id="{A9343088-13EB-6F8A-BD0C-A697524BE442}"/>
                  </a:ext>
                </a:extLst>
              </p:cNvPr>
              <p:cNvSpPr>
                <a:spLocks/>
              </p:cNvSpPr>
              <p:nvPr/>
            </p:nvSpPr>
            <p:spPr bwMode="auto">
              <a:xfrm>
                <a:off x="1398" y="1715"/>
                <a:ext cx="1049" cy="13"/>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410" name="Freeform 378">
                <a:extLst>
                  <a:ext uri="{FF2B5EF4-FFF2-40B4-BE49-F238E27FC236}">
                    <a16:creationId xmlns:a16="http://schemas.microsoft.com/office/drawing/2014/main" id="{587AC48B-9DDD-7837-F70C-7E370964456A}"/>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411" name="Freeform 379">
                <a:extLst>
                  <a:ext uri="{FF2B5EF4-FFF2-40B4-BE49-F238E27FC236}">
                    <a16:creationId xmlns:a16="http://schemas.microsoft.com/office/drawing/2014/main" id="{3F18ED10-C131-17E5-7041-36EF7A79FC10}"/>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412" name="Freeform 380">
                <a:extLst>
                  <a:ext uri="{FF2B5EF4-FFF2-40B4-BE49-F238E27FC236}">
                    <a16:creationId xmlns:a16="http://schemas.microsoft.com/office/drawing/2014/main" id="{A911C95A-64C2-08CF-C237-E450A57AC610}"/>
                  </a:ext>
                </a:extLst>
              </p:cNvPr>
              <p:cNvSpPr>
                <a:spLocks/>
              </p:cNvSpPr>
              <p:nvPr/>
            </p:nvSpPr>
            <p:spPr bwMode="auto">
              <a:xfrm>
                <a:off x="1900"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413" name="Freeform 381">
                <a:extLst>
                  <a:ext uri="{FF2B5EF4-FFF2-40B4-BE49-F238E27FC236}">
                    <a16:creationId xmlns:a16="http://schemas.microsoft.com/office/drawing/2014/main" id="{6A74AFE9-1993-797F-F033-0568C2C7FA5A}"/>
                  </a:ext>
                </a:extLst>
              </p:cNvPr>
              <p:cNvSpPr>
                <a:spLocks/>
              </p:cNvSpPr>
              <p:nvPr/>
            </p:nvSpPr>
            <p:spPr bwMode="auto">
              <a:xfrm>
                <a:off x="1898"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414" name="Freeform 382">
                <a:extLst>
                  <a:ext uri="{FF2B5EF4-FFF2-40B4-BE49-F238E27FC236}">
                    <a16:creationId xmlns:a16="http://schemas.microsoft.com/office/drawing/2014/main" id="{A27A2F91-3632-B75A-0CAE-F91C25DA7E5A}"/>
                  </a:ext>
                </a:extLst>
              </p:cNvPr>
              <p:cNvSpPr>
                <a:spLocks/>
              </p:cNvSpPr>
              <p:nvPr/>
            </p:nvSpPr>
            <p:spPr bwMode="auto">
              <a:xfrm>
                <a:off x="1356" y="1705"/>
                <a:ext cx="1113" cy="189"/>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415" name="Freeform 383">
                <a:extLst>
                  <a:ext uri="{FF2B5EF4-FFF2-40B4-BE49-F238E27FC236}">
                    <a16:creationId xmlns:a16="http://schemas.microsoft.com/office/drawing/2014/main" id="{948CAC62-F57D-5C93-2F57-E1FA8889AB40}"/>
                  </a:ext>
                </a:extLst>
              </p:cNvPr>
              <p:cNvSpPr>
                <a:spLocks/>
              </p:cNvSpPr>
              <p:nvPr/>
            </p:nvSpPr>
            <p:spPr bwMode="auto">
              <a:xfrm>
                <a:off x="1354" y="1703"/>
                <a:ext cx="1117" cy="193"/>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416" name="Freeform 384">
                <a:extLst>
                  <a:ext uri="{FF2B5EF4-FFF2-40B4-BE49-F238E27FC236}">
                    <a16:creationId xmlns:a16="http://schemas.microsoft.com/office/drawing/2014/main" id="{B95956D1-AACC-97A6-0C8F-B9CAB2A5CDAF}"/>
                  </a:ext>
                </a:extLst>
              </p:cNvPr>
              <p:cNvSpPr>
                <a:spLocks/>
              </p:cNvSpPr>
              <p:nvPr/>
            </p:nvSpPr>
            <p:spPr bwMode="auto">
              <a:xfrm>
                <a:off x="1526" y="1775"/>
                <a:ext cx="901" cy="101"/>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417" name="Freeform 385">
                <a:extLst>
                  <a:ext uri="{FF2B5EF4-FFF2-40B4-BE49-F238E27FC236}">
                    <a16:creationId xmlns:a16="http://schemas.microsoft.com/office/drawing/2014/main" id="{35FA97A4-2F91-A7C0-088D-2F994188EF30}"/>
                  </a:ext>
                </a:extLst>
              </p:cNvPr>
              <p:cNvSpPr>
                <a:spLocks/>
              </p:cNvSpPr>
              <p:nvPr/>
            </p:nvSpPr>
            <p:spPr bwMode="auto">
              <a:xfrm>
                <a:off x="1356" y="1897"/>
                <a:ext cx="1113" cy="13"/>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418" name="Freeform 386">
                <a:extLst>
                  <a:ext uri="{FF2B5EF4-FFF2-40B4-BE49-F238E27FC236}">
                    <a16:creationId xmlns:a16="http://schemas.microsoft.com/office/drawing/2014/main" id="{722F4987-2B41-5CB7-58E7-A7F03DFEA897}"/>
                  </a:ext>
                </a:extLst>
              </p:cNvPr>
              <p:cNvSpPr>
                <a:spLocks/>
              </p:cNvSpPr>
              <p:nvPr/>
            </p:nvSpPr>
            <p:spPr bwMode="auto">
              <a:xfrm>
                <a:off x="1354" y="1895"/>
                <a:ext cx="1117" cy="17"/>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419" name="Freeform 387">
                <a:extLst>
                  <a:ext uri="{FF2B5EF4-FFF2-40B4-BE49-F238E27FC236}">
                    <a16:creationId xmlns:a16="http://schemas.microsoft.com/office/drawing/2014/main" id="{6D12CB0F-02C6-53F5-370C-CE2911DDBAB0}"/>
                  </a:ext>
                </a:extLst>
              </p:cNvPr>
              <p:cNvSpPr>
                <a:spLocks/>
              </p:cNvSpPr>
              <p:nvPr/>
            </p:nvSpPr>
            <p:spPr bwMode="auto">
              <a:xfrm>
                <a:off x="1406" y="1771"/>
                <a:ext cx="121" cy="10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420" name="Freeform 388">
                <a:extLst>
                  <a:ext uri="{FF2B5EF4-FFF2-40B4-BE49-F238E27FC236}">
                    <a16:creationId xmlns:a16="http://schemas.microsoft.com/office/drawing/2014/main" id="{7177E5B1-F68F-E6EC-412F-974870E32CF2}"/>
                  </a:ext>
                </a:extLst>
              </p:cNvPr>
              <p:cNvSpPr>
                <a:spLocks/>
              </p:cNvSpPr>
              <p:nvPr/>
            </p:nvSpPr>
            <p:spPr bwMode="auto">
              <a:xfrm>
                <a:off x="1450" y="1715"/>
                <a:ext cx="121" cy="21"/>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421" name="Freeform 389">
                <a:extLst>
                  <a:ext uri="{FF2B5EF4-FFF2-40B4-BE49-F238E27FC236}">
                    <a16:creationId xmlns:a16="http://schemas.microsoft.com/office/drawing/2014/main" id="{1393E8F3-1250-4DE7-0E6A-FEA552AC7FD5}"/>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422" name="Freeform 390">
                <a:extLst>
                  <a:ext uri="{FF2B5EF4-FFF2-40B4-BE49-F238E27FC236}">
                    <a16:creationId xmlns:a16="http://schemas.microsoft.com/office/drawing/2014/main" id="{EDE01B3A-CE3A-0F80-FD74-CD4FC112A13A}"/>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423" name="Freeform 391">
                <a:extLst>
                  <a:ext uri="{FF2B5EF4-FFF2-40B4-BE49-F238E27FC236}">
                    <a16:creationId xmlns:a16="http://schemas.microsoft.com/office/drawing/2014/main" id="{6E8ADA4F-6429-4628-E203-7E50497E14D6}"/>
                  </a:ext>
                </a:extLst>
              </p:cNvPr>
              <p:cNvSpPr>
                <a:spLocks/>
              </p:cNvSpPr>
              <p:nvPr/>
            </p:nvSpPr>
            <p:spPr bwMode="auto">
              <a:xfrm>
                <a:off x="1566" y="811"/>
                <a:ext cx="693" cy="537"/>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424" name="Group 392">
                <a:extLst>
                  <a:ext uri="{FF2B5EF4-FFF2-40B4-BE49-F238E27FC236}">
                    <a16:creationId xmlns:a16="http://schemas.microsoft.com/office/drawing/2014/main" id="{1B51230F-54FC-38A3-EAF8-B7ECAE9F67C8}"/>
                  </a:ext>
                </a:extLst>
              </p:cNvPr>
              <p:cNvGrpSpPr>
                <a:grpSpLocks/>
              </p:cNvGrpSpPr>
              <p:nvPr/>
            </p:nvGrpSpPr>
            <p:grpSpPr bwMode="auto">
              <a:xfrm>
                <a:off x="1722" y="1379"/>
                <a:ext cx="367" cy="23"/>
                <a:chOff x="1722" y="1379"/>
                <a:chExt cx="367" cy="23"/>
              </a:xfrm>
            </p:grpSpPr>
            <p:sp>
              <p:nvSpPr>
                <p:cNvPr id="430" name="Freeform 393">
                  <a:extLst>
                    <a:ext uri="{FF2B5EF4-FFF2-40B4-BE49-F238E27FC236}">
                      <a16:creationId xmlns:a16="http://schemas.microsoft.com/office/drawing/2014/main" id="{9992575F-DAEE-1411-98BE-29116E5933B6}"/>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431" name="Freeform 394">
                  <a:extLst>
                    <a:ext uri="{FF2B5EF4-FFF2-40B4-BE49-F238E27FC236}">
                      <a16:creationId xmlns:a16="http://schemas.microsoft.com/office/drawing/2014/main" id="{7752C329-3089-333E-AC16-57EB01ADD3E9}"/>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425" name="Group 395">
                <a:extLst>
                  <a:ext uri="{FF2B5EF4-FFF2-40B4-BE49-F238E27FC236}">
                    <a16:creationId xmlns:a16="http://schemas.microsoft.com/office/drawing/2014/main" id="{C2FA8FD7-1E46-CEE0-7193-B72AD6DAE85F}"/>
                  </a:ext>
                </a:extLst>
              </p:cNvPr>
              <p:cNvGrpSpPr>
                <a:grpSpLocks/>
              </p:cNvGrpSpPr>
              <p:nvPr/>
            </p:nvGrpSpPr>
            <p:grpSpPr bwMode="auto">
              <a:xfrm>
                <a:off x="1770" y="1401"/>
                <a:ext cx="273" cy="19"/>
                <a:chOff x="1770" y="1401"/>
                <a:chExt cx="273" cy="19"/>
              </a:xfrm>
            </p:grpSpPr>
            <p:sp>
              <p:nvSpPr>
                <p:cNvPr id="428" name="Freeform 396">
                  <a:extLst>
                    <a:ext uri="{FF2B5EF4-FFF2-40B4-BE49-F238E27FC236}">
                      <a16:creationId xmlns:a16="http://schemas.microsoft.com/office/drawing/2014/main" id="{A536C4C5-2344-C124-88C3-3DAE4DAB98DC}"/>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429" name="Freeform 397">
                  <a:extLst>
                    <a:ext uri="{FF2B5EF4-FFF2-40B4-BE49-F238E27FC236}">
                      <a16:creationId xmlns:a16="http://schemas.microsoft.com/office/drawing/2014/main" id="{94771899-7AD4-5B3E-F7DC-22B51F12F485}"/>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426" name="Rectangle 398">
                <a:extLst>
                  <a:ext uri="{FF2B5EF4-FFF2-40B4-BE49-F238E27FC236}">
                    <a16:creationId xmlns:a16="http://schemas.microsoft.com/office/drawing/2014/main" id="{7F8A5734-09E1-71A6-0CD3-9AFE5FE8B5AC}"/>
                  </a:ext>
                </a:extLst>
              </p:cNvPr>
              <p:cNvSpPr>
                <a:spLocks noChangeArrowheads="1"/>
              </p:cNvSpPr>
              <p:nvPr/>
            </p:nvSpPr>
            <p:spPr bwMode="auto">
              <a:xfrm>
                <a:off x="1618" y="1421"/>
                <a:ext cx="564" cy="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427" name="Rectangle 399">
                <a:extLst>
                  <a:ext uri="{FF2B5EF4-FFF2-40B4-BE49-F238E27FC236}">
                    <a16:creationId xmlns:a16="http://schemas.microsoft.com/office/drawing/2014/main" id="{50A28FFD-AAD9-F634-E4B0-8BB1696BE452}"/>
                  </a:ext>
                </a:extLst>
              </p:cNvPr>
              <p:cNvSpPr>
                <a:spLocks noChangeArrowheads="1"/>
              </p:cNvSpPr>
              <p:nvPr/>
            </p:nvSpPr>
            <p:spPr bwMode="auto">
              <a:xfrm>
                <a:off x="1600" y="845"/>
                <a:ext cx="616" cy="464"/>
              </a:xfrm>
              <a:prstGeom prst="rect">
                <a:avLst/>
              </a:prstGeom>
              <a:solidFill>
                <a:srgbClr val="FFFF00"/>
              </a:solidFill>
              <a:ln w="12700">
                <a:solidFill>
                  <a:schemeClr val="tx1"/>
                </a:solidFill>
                <a:miter lim="800000"/>
                <a:headEnd/>
                <a:tailEnd/>
              </a:ln>
            </p:spPr>
            <p:txBody>
              <a:bodyPr wrap="none" anchor="ctr"/>
              <a:lstStyle/>
              <a:p>
                <a:endParaRPr lang="en-US"/>
              </a:p>
            </p:txBody>
          </p:sp>
        </p:grpSp>
        <p:grpSp>
          <p:nvGrpSpPr>
            <p:cNvPr id="432" name="Group 400">
              <a:extLst>
                <a:ext uri="{FF2B5EF4-FFF2-40B4-BE49-F238E27FC236}">
                  <a16:creationId xmlns:a16="http://schemas.microsoft.com/office/drawing/2014/main" id="{99BCE015-4FBA-641E-BD91-9F39A36545AB}"/>
                </a:ext>
              </a:extLst>
            </p:cNvPr>
            <p:cNvGrpSpPr>
              <a:grpSpLocks/>
            </p:cNvGrpSpPr>
            <p:nvPr/>
          </p:nvGrpSpPr>
          <p:grpSpPr bwMode="auto">
            <a:xfrm>
              <a:off x="8453120" y="5251559"/>
              <a:ext cx="914400" cy="874713"/>
              <a:chOff x="1354" y="785"/>
              <a:chExt cx="1117" cy="1127"/>
            </a:xfrm>
          </p:grpSpPr>
          <p:sp>
            <p:nvSpPr>
              <p:cNvPr id="433" name="Rectangle 401">
                <a:extLst>
                  <a:ext uri="{FF2B5EF4-FFF2-40B4-BE49-F238E27FC236}">
                    <a16:creationId xmlns:a16="http://schemas.microsoft.com/office/drawing/2014/main" id="{B6E330A4-46B7-B55E-5E86-3DB480795AE6}"/>
                  </a:ext>
                </a:extLst>
              </p:cNvPr>
              <p:cNvSpPr>
                <a:spLocks noChangeArrowheads="1"/>
              </p:cNvSpPr>
              <p:nvPr/>
            </p:nvSpPr>
            <p:spPr bwMode="auto">
              <a:xfrm>
                <a:off x="1532" y="785"/>
                <a:ext cx="760" cy="59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434" name="Freeform 402">
                <a:extLst>
                  <a:ext uri="{FF2B5EF4-FFF2-40B4-BE49-F238E27FC236}">
                    <a16:creationId xmlns:a16="http://schemas.microsoft.com/office/drawing/2014/main" id="{6ECCEB18-D113-6439-FB8D-106CD20172B9}"/>
                  </a:ext>
                </a:extLst>
              </p:cNvPr>
              <p:cNvSpPr>
                <a:spLocks/>
              </p:cNvSpPr>
              <p:nvPr/>
            </p:nvSpPr>
            <p:spPr bwMode="auto">
              <a:xfrm>
                <a:off x="1372" y="1429"/>
                <a:ext cx="1085" cy="285"/>
              </a:xfrm>
              <a:custGeom>
                <a:avLst/>
                <a:gdLst>
                  <a:gd name="T0" fmla="*/ 0 w 1085"/>
                  <a:gd name="T1" fmla="*/ 0 h 285"/>
                  <a:gd name="T2" fmla="*/ 1084 w 1085"/>
                  <a:gd name="T3" fmla="*/ 0 h 285"/>
                  <a:gd name="T4" fmla="*/ 1084 w 1085"/>
                  <a:gd name="T5" fmla="*/ 284 h 285"/>
                  <a:gd name="T6" fmla="*/ 0 w 1085"/>
                  <a:gd name="T7" fmla="*/ 284 h 285"/>
                  <a:gd name="T8" fmla="*/ 0 w 1085"/>
                  <a:gd name="T9" fmla="*/ 0 h 285"/>
                  <a:gd name="T10" fmla="*/ 0 60000 65536"/>
                  <a:gd name="T11" fmla="*/ 0 60000 65536"/>
                  <a:gd name="T12" fmla="*/ 0 60000 65536"/>
                  <a:gd name="T13" fmla="*/ 0 60000 65536"/>
                  <a:gd name="T14" fmla="*/ 0 60000 65536"/>
                  <a:gd name="T15" fmla="*/ 0 w 1085"/>
                  <a:gd name="T16" fmla="*/ 0 h 285"/>
                  <a:gd name="T17" fmla="*/ 1085 w 1085"/>
                  <a:gd name="T18" fmla="*/ 285 h 285"/>
                </a:gdLst>
                <a:ahLst/>
                <a:cxnLst>
                  <a:cxn ang="T10">
                    <a:pos x="T0" y="T1"/>
                  </a:cxn>
                  <a:cxn ang="T11">
                    <a:pos x="T2" y="T3"/>
                  </a:cxn>
                  <a:cxn ang="T12">
                    <a:pos x="T4" y="T5"/>
                  </a:cxn>
                  <a:cxn ang="T13">
                    <a:pos x="T6" y="T7"/>
                  </a:cxn>
                  <a:cxn ang="T14">
                    <a:pos x="T8" y="T9"/>
                  </a:cxn>
                </a:cxnLst>
                <a:rect l="T15" t="T16" r="T17" b="T18"/>
                <a:pathLst>
                  <a:path w="1085" h="285">
                    <a:moveTo>
                      <a:pt x="0" y="0"/>
                    </a:moveTo>
                    <a:lnTo>
                      <a:pt x="1084" y="0"/>
                    </a:lnTo>
                    <a:lnTo>
                      <a:pt x="1084" y="284"/>
                    </a:lnTo>
                    <a:lnTo>
                      <a:pt x="0" y="284"/>
                    </a:lnTo>
                    <a:lnTo>
                      <a:pt x="0" y="0"/>
                    </a:lnTo>
                  </a:path>
                </a:pathLst>
              </a:custGeom>
              <a:solidFill>
                <a:srgbClr val="FFFFFF"/>
              </a:solidFill>
              <a:ln w="12700" cap="rnd">
                <a:noFill/>
                <a:round/>
                <a:headEnd/>
                <a:tailEnd/>
              </a:ln>
            </p:spPr>
            <p:txBody>
              <a:bodyPr/>
              <a:lstStyle/>
              <a:p>
                <a:endParaRPr lang="en-US"/>
              </a:p>
            </p:txBody>
          </p:sp>
          <p:sp>
            <p:nvSpPr>
              <p:cNvPr id="435" name="Freeform 403">
                <a:extLst>
                  <a:ext uri="{FF2B5EF4-FFF2-40B4-BE49-F238E27FC236}">
                    <a16:creationId xmlns:a16="http://schemas.microsoft.com/office/drawing/2014/main" id="{AFCC6AEF-C407-D599-E81B-45E1CD2FDCB6}"/>
                  </a:ext>
                </a:extLst>
              </p:cNvPr>
              <p:cNvSpPr>
                <a:spLocks/>
              </p:cNvSpPr>
              <p:nvPr/>
            </p:nvSpPr>
            <p:spPr bwMode="auto">
              <a:xfrm>
                <a:off x="1370" y="1427"/>
                <a:ext cx="1089" cy="289"/>
              </a:xfrm>
              <a:custGeom>
                <a:avLst/>
                <a:gdLst>
                  <a:gd name="T0" fmla="*/ 0 w 1089"/>
                  <a:gd name="T1" fmla="*/ 0 h 289"/>
                  <a:gd name="T2" fmla="*/ 1088 w 1089"/>
                  <a:gd name="T3" fmla="*/ 0 h 289"/>
                  <a:gd name="T4" fmla="*/ 1088 w 1089"/>
                  <a:gd name="T5" fmla="*/ 288 h 289"/>
                  <a:gd name="T6" fmla="*/ 0 w 1089"/>
                  <a:gd name="T7" fmla="*/ 288 h 289"/>
                  <a:gd name="T8" fmla="*/ 0 w 1089"/>
                  <a:gd name="T9" fmla="*/ 0 h 289"/>
                  <a:gd name="T10" fmla="*/ 1088 w 1089"/>
                  <a:gd name="T11" fmla="*/ 0 h 289"/>
                  <a:gd name="T12" fmla="*/ 1088 w 1089"/>
                  <a:gd name="T13" fmla="*/ 288 h 289"/>
                  <a:gd name="T14" fmla="*/ 0 w 1089"/>
                  <a:gd name="T15" fmla="*/ 288 h 289"/>
                  <a:gd name="T16" fmla="*/ 0 w 1089"/>
                  <a:gd name="T17" fmla="*/ 0 h 2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89"/>
                  <a:gd name="T28" fmla="*/ 0 h 289"/>
                  <a:gd name="T29" fmla="*/ 1089 w 1089"/>
                  <a:gd name="T30" fmla="*/ 289 h 2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89" h="289">
                    <a:moveTo>
                      <a:pt x="0" y="0"/>
                    </a:moveTo>
                    <a:lnTo>
                      <a:pt x="1088" y="0"/>
                    </a:lnTo>
                    <a:lnTo>
                      <a:pt x="1088" y="288"/>
                    </a:lnTo>
                    <a:lnTo>
                      <a:pt x="0" y="288"/>
                    </a:lnTo>
                    <a:lnTo>
                      <a:pt x="0" y="0"/>
                    </a:lnTo>
                    <a:lnTo>
                      <a:pt x="1088" y="0"/>
                    </a:lnTo>
                    <a:lnTo>
                      <a:pt x="1088" y="288"/>
                    </a:lnTo>
                    <a:lnTo>
                      <a:pt x="0" y="288"/>
                    </a:lnTo>
                    <a:lnTo>
                      <a:pt x="0" y="0"/>
                    </a:lnTo>
                  </a:path>
                </a:pathLst>
              </a:custGeom>
              <a:noFill/>
              <a:ln w="12700" cap="rnd">
                <a:solidFill>
                  <a:srgbClr val="000000"/>
                </a:solidFill>
                <a:round/>
                <a:headEnd/>
                <a:tailEnd/>
              </a:ln>
            </p:spPr>
            <p:txBody>
              <a:bodyPr/>
              <a:lstStyle/>
              <a:p>
                <a:endParaRPr lang="en-US"/>
              </a:p>
            </p:txBody>
          </p:sp>
          <p:sp>
            <p:nvSpPr>
              <p:cNvPr id="436" name="Freeform 404">
                <a:extLst>
                  <a:ext uri="{FF2B5EF4-FFF2-40B4-BE49-F238E27FC236}">
                    <a16:creationId xmlns:a16="http://schemas.microsoft.com/office/drawing/2014/main" id="{73EC780A-2DBE-969D-79D7-E59766F721E2}"/>
                  </a:ext>
                </a:extLst>
              </p:cNvPr>
              <p:cNvSpPr>
                <a:spLocks/>
              </p:cNvSpPr>
              <p:nvPr/>
            </p:nvSpPr>
            <p:spPr bwMode="auto">
              <a:xfrm>
                <a:off x="1406" y="1455"/>
                <a:ext cx="221" cy="41"/>
              </a:xfrm>
              <a:custGeom>
                <a:avLst/>
                <a:gdLst>
                  <a:gd name="T0" fmla="*/ 0 w 221"/>
                  <a:gd name="T1" fmla="*/ 0 h 41"/>
                  <a:gd name="T2" fmla="*/ 220 w 221"/>
                  <a:gd name="T3" fmla="*/ 0 h 41"/>
                  <a:gd name="T4" fmla="*/ 220 w 221"/>
                  <a:gd name="T5" fmla="*/ 40 h 41"/>
                  <a:gd name="T6" fmla="*/ 0 w 221"/>
                  <a:gd name="T7" fmla="*/ 40 h 41"/>
                  <a:gd name="T8" fmla="*/ 0 w 221"/>
                  <a:gd name="T9" fmla="*/ 0 h 41"/>
                  <a:gd name="T10" fmla="*/ 220 w 221"/>
                  <a:gd name="T11" fmla="*/ 0 h 41"/>
                  <a:gd name="T12" fmla="*/ 220 w 221"/>
                  <a:gd name="T13" fmla="*/ 40 h 41"/>
                  <a:gd name="T14" fmla="*/ 0 w 221"/>
                  <a:gd name="T15" fmla="*/ 40 h 41"/>
                  <a:gd name="T16" fmla="*/ 0 w 221"/>
                  <a:gd name="T17" fmla="*/ 0 h 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1"/>
                  <a:gd name="T28" fmla="*/ 0 h 41"/>
                  <a:gd name="T29" fmla="*/ 221 w 221"/>
                  <a:gd name="T30" fmla="*/ 41 h 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1" h="41">
                    <a:moveTo>
                      <a:pt x="0" y="0"/>
                    </a:moveTo>
                    <a:lnTo>
                      <a:pt x="220" y="0"/>
                    </a:lnTo>
                    <a:lnTo>
                      <a:pt x="220" y="40"/>
                    </a:lnTo>
                    <a:lnTo>
                      <a:pt x="0" y="40"/>
                    </a:lnTo>
                    <a:lnTo>
                      <a:pt x="0" y="0"/>
                    </a:lnTo>
                    <a:lnTo>
                      <a:pt x="220" y="0"/>
                    </a:lnTo>
                    <a:lnTo>
                      <a:pt x="220" y="40"/>
                    </a:lnTo>
                    <a:lnTo>
                      <a:pt x="0" y="40"/>
                    </a:lnTo>
                    <a:lnTo>
                      <a:pt x="0" y="0"/>
                    </a:lnTo>
                  </a:path>
                </a:pathLst>
              </a:custGeom>
              <a:noFill/>
              <a:ln w="12700" cap="rnd">
                <a:solidFill>
                  <a:srgbClr val="000000"/>
                </a:solidFill>
                <a:round/>
                <a:headEnd/>
                <a:tailEnd/>
              </a:ln>
            </p:spPr>
            <p:txBody>
              <a:bodyPr/>
              <a:lstStyle/>
              <a:p>
                <a:endParaRPr lang="en-US"/>
              </a:p>
            </p:txBody>
          </p:sp>
          <p:sp>
            <p:nvSpPr>
              <p:cNvPr id="437" name="Freeform 405">
                <a:extLst>
                  <a:ext uri="{FF2B5EF4-FFF2-40B4-BE49-F238E27FC236}">
                    <a16:creationId xmlns:a16="http://schemas.microsoft.com/office/drawing/2014/main" id="{5E8609DE-53A4-1044-27DA-351BDD10B2DD}"/>
                  </a:ext>
                </a:extLst>
              </p:cNvPr>
              <p:cNvSpPr>
                <a:spLocks/>
              </p:cNvSpPr>
              <p:nvPr/>
            </p:nvSpPr>
            <p:spPr bwMode="auto">
              <a:xfrm>
                <a:off x="2130"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438" name="Freeform 406">
                <a:extLst>
                  <a:ext uri="{FF2B5EF4-FFF2-40B4-BE49-F238E27FC236}">
                    <a16:creationId xmlns:a16="http://schemas.microsoft.com/office/drawing/2014/main" id="{C436EADB-63EE-8915-5C3B-3390B1219F80}"/>
                  </a:ext>
                </a:extLst>
              </p:cNvPr>
              <p:cNvSpPr>
                <a:spLocks/>
              </p:cNvSpPr>
              <p:nvPr/>
            </p:nvSpPr>
            <p:spPr bwMode="auto">
              <a:xfrm>
                <a:off x="2198"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439" name="Freeform 407">
                <a:extLst>
                  <a:ext uri="{FF2B5EF4-FFF2-40B4-BE49-F238E27FC236}">
                    <a16:creationId xmlns:a16="http://schemas.microsoft.com/office/drawing/2014/main" id="{8AB26BB5-6DF0-70CB-756F-41DB52703414}"/>
                  </a:ext>
                </a:extLst>
              </p:cNvPr>
              <p:cNvSpPr>
                <a:spLocks/>
              </p:cNvSpPr>
              <p:nvPr/>
            </p:nvSpPr>
            <p:spPr bwMode="auto">
              <a:xfrm>
                <a:off x="2140" y="1473"/>
                <a:ext cx="285" cy="9"/>
              </a:xfrm>
              <a:custGeom>
                <a:avLst/>
                <a:gdLst>
                  <a:gd name="T0" fmla="*/ 0 w 285"/>
                  <a:gd name="T1" fmla="*/ 0 h 9"/>
                  <a:gd name="T2" fmla="*/ 284 w 285"/>
                  <a:gd name="T3" fmla="*/ 0 h 9"/>
                  <a:gd name="T4" fmla="*/ 284 w 285"/>
                  <a:gd name="T5" fmla="*/ 8 h 9"/>
                  <a:gd name="T6" fmla="*/ 0 w 285"/>
                  <a:gd name="T7" fmla="*/ 8 h 9"/>
                  <a:gd name="T8" fmla="*/ 0 w 285"/>
                  <a:gd name="T9" fmla="*/ 0 h 9"/>
                  <a:gd name="T10" fmla="*/ 0 60000 65536"/>
                  <a:gd name="T11" fmla="*/ 0 60000 65536"/>
                  <a:gd name="T12" fmla="*/ 0 60000 65536"/>
                  <a:gd name="T13" fmla="*/ 0 60000 65536"/>
                  <a:gd name="T14" fmla="*/ 0 60000 65536"/>
                  <a:gd name="T15" fmla="*/ 0 w 285"/>
                  <a:gd name="T16" fmla="*/ 0 h 9"/>
                  <a:gd name="T17" fmla="*/ 285 w 285"/>
                  <a:gd name="T18" fmla="*/ 9 h 9"/>
                </a:gdLst>
                <a:ahLst/>
                <a:cxnLst>
                  <a:cxn ang="T10">
                    <a:pos x="T0" y="T1"/>
                  </a:cxn>
                  <a:cxn ang="T11">
                    <a:pos x="T2" y="T3"/>
                  </a:cxn>
                  <a:cxn ang="T12">
                    <a:pos x="T4" y="T5"/>
                  </a:cxn>
                  <a:cxn ang="T13">
                    <a:pos x="T6" y="T7"/>
                  </a:cxn>
                  <a:cxn ang="T14">
                    <a:pos x="T8" y="T9"/>
                  </a:cxn>
                </a:cxnLst>
                <a:rect l="T15" t="T16" r="T17" b="T18"/>
                <a:pathLst>
                  <a:path w="285" h="9">
                    <a:moveTo>
                      <a:pt x="0" y="0"/>
                    </a:moveTo>
                    <a:lnTo>
                      <a:pt x="284" y="0"/>
                    </a:lnTo>
                    <a:lnTo>
                      <a:pt x="284" y="8"/>
                    </a:lnTo>
                    <a:lnTo>
                      <a:pt x="0" y="8"/>
                    </a:lnTo>
                    <a:lnTo>
                      <a:pt x="0" y="0"/>
                    </a:lnTo>
                  </a:path>
                </a:pathLst>
              </a:custGeom>
              <a:solidFill>
                <a:srgbClr val="000000"/>
              </a:solidFill>
              <a:ln w="12700" cap="rnd">
                <a:noFill/>
                <a:round/>
                <a:headEnd/>
                <a:tailEnd/>
              </a:ln>
            </p:spPr>
            <p:txBody>
              <a:bodyPr/>
              <a:lstStyle/>
              <a:p>
                <a:endParaRPr lang="en-US"/>
              </a:p>
            </p:txBody>
          </p:sp>
          <p:sp>
            <p:nvSpPr>
              <p:cNvPr id="440" name="Freeform 408">
                <a:extLst>
                  <a:ext uri="{FF2B5EF4-FFF2-40B4-BE49-F238E27FC236}">
                    <a16:creationId xmlns:a16="http://schemas.microsoft.com/office/drawing/2014/main" id="{A717215E-9892-9ECA-93C1-CD6A45A8D5A2}"/>
                  </a:ext>
                </a:extLst>
              </p:cNvPr>
              <p:cNvSpPr>
                <a:spLocks/>
              </p:cNvSpPr>
              <p:nvPr/>
            </p:nvSpPr>
            <p:spPr bwMode="auto">
              <a:xfrm>
                <a:off x="2138" y="1471"/>
                <a:ext cx="289" cy="13"/>
              </a:xfrm>
              <a:custGeom>
                <a:avLst/>
                <a:gdLst>
                  <a:gd name="T0" fmla="*/ 0 w 289"/>
                  <a:gd name="T1" fmla="*/ 0 h 13"/>
                  <a:gd name="T2" fmla="*/ 288 w 289"/>
                  <a:gd name="T3" fmla="*/ 0 h 13"/>
                  <a:gd name="T4" fmla="*/ 288 w 289"/>
                  <a:gd name="T5" fmla="*/ 12 h 13"/>
                  <a:gd name="T6" fmla="*/ 0 w 289"/>
                  <a:gd name="T7" fmla="*/ 12 h 13"/>
                  <a:gd name="T8" fmla="*/ 0 w 289"/>
                  <a:gd name="T9" fmla="*/ 0 h 13"/>
                  <a:gd name="T10" fmla="*/ 288 w 289"/>
                  <a:gd name="T11" fmla="*/ 0 h 13"/>
                  <a:gd name="T12" fmla="*/ 288 w 289"/>
                  <a:gd name="T13" fmla="*/ 12 h 13"/>
                  <a:gd name="T14" fmla="*/ 0 w 289"/>
                  <a:gd name="T15" fmla="*/ 12 h 13"/>
                  <a:gd name="T16" fmla="*/ 0 w 28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9"/>
                  <a:gd name="T28" fmla="*/ 0 h 13"/>
                  <a:gd name="T29" fmla="*/ 289 w 28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9" h="13">
                    <a:moveTo>
                      <a:pt x="0" y="0"/>
                    </a:moveTo>
                    <a:lnTo>
                      <a:pt x="288" y="0"/>
                    </a:lnTo>
                    <a:lnTo>
                      <a:pt x="288" y="12"/>
                    </a:lnTo>
                    <a:lnTo>
                      <a:pt x="0" y="12"/>
                    </a:lnTo>
                    <a:lnTo>
                      <a:pt x="0" y="0"/>
                    </a:lnTo>
                    <a:lnTo>
                      <a:pt x="288" y="0"/>
                    </a:lnTo>
                    <a:lnTo>
                      <a:pt x="288" y="12"/>
                    </a:lnTo>
                    <a:lnTo>
                      <a:pt x="0" y="12"/>
                    </a:lnTo>
                    <a:lnTo>
                      <a:pt x="0" y="0"/>
                    </a:lnTo>
                  </a:path>
                </a:pathLst>
              </a:custGeom>
              <a:noFill/>
              <a:ln w="12700" cap="rnd">
                <a:solidFill>
                  <a:srgbClr val="000000"/>
                </a:solidFill>
                <a:round/>
                <a:headEnd/>
                <a:tailEnd/>
              </a:ln>
            </p:spPr>
            <p:txBody>
              <a:bodyPr/>
              <a:lstStyle/>
              <a:p>
                <a:endParaRPr lang="en-US"/>
              </a:p>
            </p:txBody>
          </p:sp>
          <p:sp>
            <p:nvSpPr>
              <p:cNvPr id="441" name="Freeform 409">
                <a:extLst>
                  <a:ext uri="{FF2B5EF4-FFF2-40B4-BE49-F238E27FC236}">
                    <a16:creationId xmlns:a16="http://schemas.microsoft.com/office/drawing/2014/main" id="{E2126458-C728-AD3E-C958-8FAC2BD6F635}"/>
                  </a:ext>
                </a:extLst>
              </p:cNvPr>
              <p:cNvSpPr>
                <a:spLocks/>
              </p:cNvSpPr>
              <p:nvPr/>
            </p:nvSpPr>
            <p:spPr bwMode="auto">
              <a:xfrm>
                <a:off x="1814" y="1435"/>
                <a:ext cx="305" cy="89"/>
              </a:xfrm>
              <a:custGeom>
                <a:avLst/>
                <a:gdLst>
                  <a:gd name="T0" fmla="*/ 0 w 305"/>
                  <a:gd name="T1" fmla="*/ 0 h 89"/>
                  <a:gd name="T2" fmla="*/ 304 w 305"/>
                  <a:gd name="T3" fmla="*/ 0 h 89"/>
                  <a:gd name="T4" fmla="*/ 304 w 305"/>
                  <a:gd name="T5" fmla="*/ 88 h 89"/>
                  <a:gd name="T6" fmla="*/ 0 w 305"/>
                  <a:gd name="T7" fmla="*/ 88 h 89"/>
                  <a:gd name="T8" fmla="*/ 0 w 305"/>
                  <a:gd name="T9" fmla="*/ 0 h 89"/>
                  <a:gd name="T10" fmla="*/ 304 w 305"/>
                  <a:gd name="T11" fmla="*/ 0 h 89"/>
                  <a:gd name="T12" fmla="*/ 304 w 305"/>
                  <a:gd name="T13" fmla="*/ 88 h 89"/>
                  <a:gd name="T14" fmla="*/ 0 w 305"/>
                  <a:gd name="T15" fmla="*/ 88 h 89"/>
                  <a:gd name="T16" fmla="*/ 0 w 305"/>
                  <a:gd name="T17" fmla="*/ 0 h 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5"/>
                  <a:gd name="T28" fmla="*/ 0 h 89"/>
                  <a:gd name="T29" fmla="*/ 305 w 305"/>
                  <a:gd name="T30" fmla="*/ 89 h 8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5" h="89">
                    <a:moveTo>
                      <a:pt x="0" y="0"/>
                    </a:moveTo>
                    <a:lnTo>
                      <a:pt x="304" y="0"/>
                    </a:lnTo>
                    <a:lnTo>
                      <a:pt x="304" y="88"/>
                    </a:lnTo>
                    <a:lnTo>
                      <a:pt x="0" y="88"/>
                    </a:lnTo>
                    <a:lnTo>
                      <a:pt x="0" y="0"/>
                    </a:lnTo>
                    <a:lnTo>
                      <a:pt x="304" y="0"/>
                    </a:lnTo>
                    <a:lnTo>
                      <a:pt x="304" y="88"/>
                    </a:lnTo>
                    <a:lnTo>
                      <a:pt x="0" y="88"/>
                    </a:lnTo>
                    <a:lnTo>
                      <a:pt x="0" y="0"/>
                    </a:lnTo>
                  </a:path>
                </a:pathLst>
              </a:custGeom>
              <a:noFill/>
              <a:ln w="12700" cap="rnd">
                <a:solidFill>
                  <a:srgbClr val="000000"/>
                </a:solidFill>
                <a:round/>
                <a:headEnd/>
                <a:tailEnd/>
              </a:ln>
            </p:spPr>
            <p:txBody>
              <a:bodyPr/>
              <a:lstStyle/>
              <a:p>
                <a:endParaRPr lang="en-US"/>
              </a:p>
            </p:txBody>
          </p:sp>
          <p:sp>
            <p:nvSpPr>
              <p:cNvPr id="442" name="Freeform 410">
                <a:extLst>
                  <a:ext uri="{FF2B5EF4-FFF2-40B4-BE49-F238E27FC236}">
                    <a16:creationId xmlns:a16="http://schemas.microsoft.com/office/drawing/2014/main" id="{C33DD5F1-E3E3-E79D-4781-01595720510E}"/>
                  </a:ext>
                </a:extLst>
              </p:cNvPr>
              <p:cNvSpPr>
                <a:spLocks/>
              </p:cNvSpPr>
              <p:nvPr/>
            </p:nvSpPr>
            <p:spPr bwMode="auto">
              <a:xfrm>
                <a:off x="1890" y="1443"/>
                <a:ext cx="117" cy="69"/>
              </a:xfrm>
              <a:custGeom>
                <a:avLst/>
                <a:gdLst>
                  <a:gd name="T0" fmla="*/ 0 w 117"/>
                  <a:gd name="T1" fmla="*/ 0 h 69"/>
                  <a:gd name="T2" fmla="*/ 116 w 117"/>
                  <a:gd name="T3" fmla="*/ 0 h 69"/>
                  <a:gd name="T4" fmla="*/ 116 w 117"/>
                  <a:gd name="T5" fmla="*/ 68 h 69"/>
                  <a:gd name="T6" fmla="*/ 0 w 117"/>
                  <a:gd name="T7" fmla="*/ 68 h 69"/>
                  <a:gd name="T8" fmla="*/ 0 w 117"/>
                  <a:gd name="T9" fmla="*/ 0 h 69"/>
                  <a:gd name="T10" fmla="*/ 116 w 117"/>
                  <a:gd name="T11" fmla="*/ 0 h 69"/>
                  <a:gd name="T12" fmla="*/ 116 w 117"/>
                  <a:gd name="T13" fmla="*/ 68 h 69"/>
                  <a:gd name="T14" fmla="*/ 0 w 117"/>
                  <a:gd name="T15" fmla="*/ 68 h 69"/>
                  <a:gd name="T16" fmla="*/ 0 w 117"/>
                  <a:gd name="T17" fmla="*/ 0 h 6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7"/>
                  <a:gd name="T28" fmla="*/ 0 h 69"/>
                  <a:gd name="T29" fmla="*/ 117 w 117"/>
                  <a:gd name="T30" fmla="*/ 69 h 6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7" h="69">
                    <a:moveTo>
                      <a:pt x="0" y="0"/>
                    </a:moveTo>
                    <a:lnTo>
                      <a:pt x="116" y="0"/>
                    </a:lnTo>
                    <a:lnTo>
                      <a:pt x="116" y="68"/>
                    </a:lnTo>
                    <a:lnTo>
                      <a:pt x="0" y="68"/>
                    </a:lnTo>
                    <a:lnTo>
                      <a:pt x="0" y="0"/>
                    </a:lnTo>
                    <a:lnTo>
                      <a:pt x="116" y="0"/>
                    </a:lnTo>
                    <a:lnTo>
                      <a:pt x="116" y="68"/>
                    </a:lnTo>
                    <a:lnTo>
                      <a:pt x="0" y="68"/>
                    </a:lnTo>
                    <a:lnTo>
                      <a:pt x="0" y="0"/>
                    </a:lnTo>
                  </a:path>
                </a:pathLst>
              </a:custGeom>
              <a:noFill/>
              <a:ln w="12700" cap="rnd">
                <a:solidFill>
                  <a:srgbClr val="000000"/>
                </a:solidFill>
                <a:round/>
                <a:headEnd/>
                <a:tailEnd/>
              </a:ln>
            </p:spPr>
            <p:txBody>
              <a:bodyPr/>
              <a:lstStyle/>
              <a:p>
                <a:endParaRPr lang="en-US"/>
              </a:p>
            </p:txBody>
          </p:sp>
          <p:sp>
            <p:nvSpPr>
              <p:cNvPr id="443" name="Freeform 411">
                <a:extLst>
                  <a:ext uri="{FF2B5EF4-FFF2-40B4-BE49-F238E27FC236}">
                    <a16:creationId xmlns:a16="http://schemas.microsoft.com/office/drawing/2014/main" id="{4D93BB68-6BB4-7740-3CF8-A459B1A19CEB}"/>
                  </a:ext>
                </a:extLst>
              </p:cNvPr>
              <p:cNvSpPr>
                <a:spLocks/>
              </p:cNvSpPr>
              <p:nvPr/>
            </p:nvSpPr>
            <p:spPr bwMode="auto">
              <a:xfrm>
                <a:off x="1824" y="1473"/>
                <a:ext cx="289" cy="9"/>
              </a:xfrm>
              <a:custGeom>
                <a:avLst/>
                <a:gdLst>
                  <a:gd name="T0" fmla="*/ 0 w 289"/>
                  <a:gd name="T1" fmla="*/ 0 h 9"/>
                  <a:gd name="T2" fmla="*/ 288 w 289"/>
                  <a:gd name="T3" fmla="*/ 0 h 9"/>
                  <a:gd name="T4" fmla="*/ 288 w 289"/>
                  <a:gd name="T5" fmla="*/ 8 h 9"/>
                  <a:gd name="T6" fmla="*/ 0 w 289"/>
                  <a:gd name="T7" fmla="*/ 8 h 9"/>
                  <a:gd name="T8" fmla="*/ 0 w 289"/>
                  <a:gd name="T9" fmla="*/ 0 h 9"/>
                  <a:gd name="T10" fmla="*/ 0 60000 65536"/>
                  <a:gd name="T11" fmla="*/ 0 60000 65536"/>
                  <a:gd name="T12" fmla="*/ 0 60000 65536"/>
                  <a:gd name="T13" fmla="*/ 0 60000 65536"/>
                  <a:gd name="T14" fmla="*/ 0 60000 65536"/>
                  <a:gd name="T15" fmla="*/ 0 w 289"/>
                  <a:gd name="T16" fmla="*/ 0 h 9"/>
                  <a:gd name="T17" fmla="*/ 289 w 289"/>
                  <a:gd name="T18" fmla="*/ 9 h 9"/>
                </a:gdLst>
                <a:ahLst/>
                <a:cxnLst>
                  <a:cxn ang="T10">
                    <a:pos x="T0" y="T1"/>
                  </a:cxn>
                  <a:cxn ang="T11">
                    <a:pos x="T2" y="T3"/>
                  </a:cxn>
                  <a:cxn ang="T12">
                    <a:pos x="T4" y="T5"/>
                  </a:cxn>
                  <a:cxn ang="T13">
                    <a:pos x="T6" y="T7"/>
                  </a:cxn>
                  <a:cxn ang="T14">
                    <a:pos x="T8" y="T9"/>
                  </a:cxn>
                </a:cxnLst>
                <a:rect l="T15" t="T16" r="T17" b="T18"/>
                <a:pathLst>
                  <a:path w="289" h="9">
                    <a:moveTo>
                      <a:pt x="0" y="0"/>
                    </a:moveTo>
                    <a:lnTo>
                      <a:pt x="288" y="0"/>
                    </a:lnTo>
                    <a:lnTo>
                      <a:pt x="288" y="8"/>
                    </a:lnTo>
                    <a:lnTo>
                      <a:pt x="0" y="8"/>
                    </a:lnTo>
                    <a:lnTo>
                      <a:pt x="0" y="0"/>
                    </a:lnTo>
                  </a:path>
                </a:pathLst>
              </a:custGeom>
              <a:solidFill>
                <a:srgbClr val="000000"/>
              </a:solidFill>
              <a:ln w="12700" cap="rnd">
                <a:noFill/>
                <a:round/>
                <a:headEnd/>
                <a:tailEnd/>
              </a:ln>
            </p:spPr>
            <p:txBody>
              <a:bodyPr/>
              <a:lstStyle/>
              <a:p>
                <a:endParaRPr lang="en-US"/>
              </a:p>
            </p:txBody>
          </p:sp>
          <p:sp>
            <p:nvSpPr>
              <p:cNvPr id="444" name="Freeform 412">
                <a:extLst>
                  <a:ext uri="{FF2B5EF4-FFF2-40B4-BE49-F238E27FC236}">
                    <a16:creationId xmlns:a16="http://schemas.microsoft.com/office/drawing/2014/main" id="{88D976D9-512B-5EF9-1211-4F0D0B36F18F}"/>
                  </a:ext>
                </a:extLst>
              </p:cNvPr>
              <p:cNvSpPr>
                <a:spLocks/>
              </p:cNvSpPr>
              <p:nvPr/>
            </p:nvSpPr>
            <p:spPr bwMode="auto">
              <a:xfrm>
                <a:off x="1822" y="1471"/>
                <a:ext cx="293" cy="13"/>
              </a:xfrm>
              <a:custGeom>
                <a:avLst/>
                <a:gdLst>
                  <a:gd name="T0" fmla="*/ 0 w 293"/>
                  <a:gd name="T1" fmla="*/ 0 h 13"/>
                  <a:gd name="T2" fmla="*/ 292 w 293"/>
                  <a:gd name="T3" fmla="*/ 0 h 13"/>
                  <a:gd name="T4" fmla="*/ 292 w 293"/>
                  <a:gd name="T5" fmla="*/ 12 h 13"/>
                  <a:gd name="T6" fmla="*/ 0 w 293"/>
                  <a:gd name="T7" fmla="*/ 12 h 13"/>
                  <a:gd name="T8" fmla="*/ 0 w 293"/>
                  <a:gd name="T9" fmla="*/ 0 h 13"/>
                  <a:gd name="T10" fmla="*/ 292 w 293"/>
                  <a:gd name="T11" fmla="*/ 0 h 13"/>
                  <a:gd name="T12" fmla="*/ 292 w 293"/>
                  <a:gd name="T13" fmla="*/ 12 h 13"/>
                  <a:gd name="T14" fmla="*/ 0 w 293"/>
                  <a:gd name="T15" fmla="*/ 12 h 13"/>
                  <a:gd name="T16" fmla="*/ 0 w 293"/>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93"/>
                  <a:gd name="T28" fmla="*/ 0 h 13"/>
                  <a:gd name="T29" fmla="*/ 293 w 293"/>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93" h="13">
                    <a:moveTo>
                      <a:pt x="0" y="0"/>
                    </a:moveTo>
                    <a:lnTo>
                      <a:pt x="292" y="0"/>
                    </a:lnTo>
                    <a:lnTo>
                      <a:pt x="292" y="12"/>
                    </a:lnTo>
                    <a:lnTo>
                      <a:pt x="0" y="12"/>
                    </a:lnTo>
                    <a:lnTo>
                      <a:pt x="0" y="0"/>
                    </a:lnTo>
                    <a:lnTo>
                      <a:pt x="292" y="0"/>
                    </a:lnTo>
                    <a:lnTo>
                      <a:pt x="292" y="12"/>
                    </a:lnTo>
                    <a:lnTo>
                      <a:pt x="0" y="12"/>
                    </a:lnTo>
                    <a:lnTo>
                      <a:pt x="0" y="0"/>
                    </a:lnTo>
                  </a:path>
                </a:pathLst>
              </a:custGeom>
              <a:noFill/>
              <a:ln w="12700" cap="rnd">
                <a:solidFill>
                  <a:srgbClr val="000000"/>
                </a:solidFill>
                <a:round/>
                <a:headEnd/>
                <a:tailEnd/>
              </a:ln>
            </p:spPr>
            <p:txBody>
              <a:bodyPr/>
              <a:lstStyle/>
              <a:p>
                <a:endParaRPr lang="en-US"/>
              </a:p>
            </p:txBody>
          </p:sp>
          <p:sp>
            <p:nvSpPr>
              <p:cNvPr id="445" name="Freeform 413">
                <a:extLst>
                  <a:ext uri="{FF2B5EF4-FFF2-40B4-BE49-F238E27FC236}">
                    <a16:creationId xmlns:a16="http://schemas.microsoft.com/office/drawing/2014/main" id="{7AA0DEC6-E047-A528-1F41-6126A4384D4F}"/>
                  </a:ext>
                </a:extLst>
              </p:cNvPr>
              <p:cNvSpPr>
                <a:spLocks/>
              </p:cNvSpPr>
              <p:nvPr/>
            </p:nvSpPr>
            <p:spPr bwMode="auto">
              <a:xfrm>
                <a:off x="1902" y="1471"/>
                <a:ext cx="9" cy="13"/>
              </a:xfrm>
              <a:custGeom>
                <a:avLst/>
                <a:gdLst>
                  <a:gd name="T0" fmla="*/ 0 w 9"/>
                  <a:gd name="T1" fmla="*/ 0 h 13"/>
                  <a:gd name="T2" fmla="*/ 8 w 9"/>
                  <a:gd name="T3" fmla="*/ 0 h 13"/>
                  <a:gd name="T4" fmla="*/ 8 w 9"/>
                  <a:gd name="T5" fmla="*/ 12 h 13"/>
                  <a:gd name="T6" fmla="*/ 0 w 9"/>
                  <a:gd name="T7" fmla="*/ 12 h 13"/>
                  <a:gd name="T8" fmla="*/ 0 w 9"/>
                  <a:gd name="T9" fmla="*/ 0 h 13"/>
                  <a:gd name="T10" fmla="*/ 8 w 9"/>
                  <a:gd name="T11" fmla="*/ 0 h 13"/>
                  <a:gd name="T12" fmla="*/ 8 w 9"/>
                  <a:gd name="T13" fmla="*/ 12 h 13"/>
                  <a:gd name="T14" fmla="*/ 0 w 9"/>
                  <a:gd name="T15" fmla="*/ 12 h 13"/>
                  <a:gd name="T16" fmla="*/ 0 w 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13"/>
                  <a:gd name="T29" fmla="*/ 9 w 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13">
                    <a:moveTo>
                      <a:pt x="0" y="0"/>
                    </a:moveTo>
                    <a:lnTo>
                      <a:pt x="8" y="0"/>
                    </a:lnTo>
                    <a:lnTo>
                      <a:pt x="8" y="12"/>
                    </a:lnTo>
                    <a:lnTo>
                      <a:pt x="0" y="12"/>
                    </a:lnTo>
                    <a:lnTo>
                      <a:pt x="0" y="0"/>
                    </a:lnTo>
                    <a:lnTo>
                      <a:pt x="8" y="0"/>
                    </a:lnTo>
                    <a:lnTo>
                      <a:pt x="8" y="12"/>
                    </a:lnTo>
                    <a:lnTo>
                      <a:pt x="0" y="12"/>
                    </a:lnTo>
                    <a:lnTo>
                      <a:pt x="0" y="0"/>
                    </a:lnTo>
                  </a:path>
                </a:pathLst>
              </a:custGeom>
              <a:noFill/>
              <a:ln w="12700" cap="rnd">
                <a:solidFill>
                  <a:srgbClr val="FFFFFF"/>
                </a:solidFill>
                <a:round/>
                <a:headEnd/>
                <a:tailEnd/>
              </a:ln>
            </p:spPr>
            <p:txBody>
              <a:bodyPr/>
              <a:lstStyle/>
              <a:p>
                <a:endParaRPr lang="en-US"/>
              </a:p>
            </p:txBody>
          </p:sp>
          <p:sp>
            <p:nvSpPr>
              <p:cNvPr id="446" name="Freeform 414">
                <a:extLst>
                  <a:ext uri="{FF2B5EF4-FFF2-40B4-BE49-F238E27FC236}">
                    <a16:creationId xmlns:a16="http://schemas.microsoft.com/office/drawing/2014/main" id="{9AC3B076-ACC7-C8B4-F17A-C18D30C1A373}"/>
                  </a:ext>
                </a:extLst>
              </p:cNvPr>
              <p:cNvSpPr>
                <a:spLocks/>
              </p:cNvSpPr>
              <p:nvPr/>
            </p:nvSpPr>
            <p:spPr bwMode="auto">
              <a:xfrm>
                <a:off x="2216"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447" name="Freeform 415">
                <a:extLst>
                  <a:ext uri="{FF2B5EF4-FFF2-40B4-BE49-F238E27FC236}">
                    <a16:creationId xmlns:a16="http://schemas.microsoft.com/office/drawing/2014/main" id="{D4C4BD44-C445-1D85-2286-DFB8CE3377E8}"/>
                  </a:ext>
                </a:extLst>
              </p:cNvPr>
              <p:cNvSpPr>
                <a:spLocks/>
              </p:cNvSpPr>
              <p:nvPr/>
            </p:nvSpPr>
            <p:spPr bwMode="auto">
              <a:xfrm>
                <a:off x="2214"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448" name="Freeform 416">
                <a:extLst>
                  <a:ext uri="{FF2B5EF4-FFF2-40B4-BE49-F238E27FC236}">
                    <a16:creationId xmlns:a16="http://schemas.microsoft.com/office/drawing/2014/main" id="{88A24FBB-2A87-C34F-2DF0-7FDD163DC444}"/>
                  </a:ext>
                </a:extLst>
              </p:cNvPr>
              <p:cNvSpPr>
                <a:spLocks/>
              </p:cNvSpPr>
              <p:nvPr/>
            </p:nvSpPr>
            <p:spPr bwMode="auto">
              <a:xfrm>
                <a:off x="1398" y="1715"/>
                <a:ext cx="1049" cy="13"/>
              </a:xfrm>
              <a:custGeom>
                <a:avLst/>
                <a:gdLst>
                  <a:gd name="T0" fmla="*/ 0 w 1049"/>
                  <a:gd name="T1" fmla="*/ 0 h 13"/>
                  <a:gd name="T2" fmla="*/ 1048 w 1049"/>
                  <a:gd name="T3" fmla="*/ 0 h 13"/>
                  <a:gd name="T4" fmla="*/ 1048 w 1049"/>
                  <a:gd name="T5" fmla="*/ 12 h 13"/>
                  <a:gd name="T6" fmla="*/ 0 w 1049"/>
                  <a:gd name="T7" fmla="*/ 12 h 13"/>
                  <a:gd name="T8" fmla="*/ 0 w 1049"/>
                  <a:gd name="T9" fmla="*/ 0 h 13"/>
                  <a:gd name="T10" fmla="*/ 1048 w 1049"/>
                  <a:gd name="T11" fmla="*/ 0 h 13"/>
                  <a:gd name="T12" fmla="*/ 1048 w 1049"/>
                  <a:gd name="T13" fmla="*/ 12 h 13"/>
                  <a:gd name="T14" fmla="*/ 0 w 1049"/>
                  <a:gd name="T15" fmla="*/ 12 h 13"/>
                  <a:gd name="T16" fmla="*/ 0 w 1049"/>
                  <a:gd name="T17" fmla="*/ 0 h 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49"/>
                  <a:gd name="T28" fmla="*/ 0 h 13"/>
                  <a:gd name="T29" fmla="*/ 1049 w 1049"/>
                  <a:gd name="T30" fmla="*/ 13 h 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49" h="13">
                    <a:moveTo>
                      <a:pt x="0" y="0"/>
                    </a:moveTo>
                    <a:lnTo>
                      <a:pt x="1048" y="0"/>
                    </a:lnTo>
                    <a:lnTo>
                      <a:pt x="1048" y="12"/>
                    </a:lnTo>
                    <a:lnTo>
                      <a:pt x="0" y="12"/>
                    </a:lnTo>
                    <a:lnTo>
                      <a:pt x="0" y="0"/>
                    </a:lnTo>
                    <a:lnTo>
                      <a:pt x="1048" y="0"/>
                    </a:lnTo>
                    <a:lnTo>
                      <a:pt x="1048" y="12"/>
                    </a:lnTo>
                    <a:lnTo>
                      <a:pt x="0" y="12"/>
                    </a:lnTo>
                    <a:lnTo>
                      <a:pt x="0" y="0"/>
                    </a:lnTo>
                  </a:path>
                </a:pathLst>
              </a:custGeom>
              <a:noFill/>
              <a:ln w="12700" cap="rnd">
                <a:solidFill>
                  <a:srgbClr val="000000"/>
                </a:solidFill>
                <a:round/>
                <a:headEnd/>
                <a:tailEnd/>
              </a:ln>
            </p:spPr>
            <p:txBody>
              <a:bodyPr/>
              <a:lstStyle/>
              <a:p>
                <a:endParaRPr lang="en-US"/>
              </a:p>
            </p:txBody>
          </p:sp>
          <p:sp>
            <p:nvSpPr>
              <p:cNvPr id="449" name="Freeform 417">
                <a:extLst>
                  <a:ext uri="{FF2B5EF4-FFF2-40B4-BE49-F238E27FC236}">
                    <a16:creationId xmlns:a16="http://schemas.microsoft.com/office/drawing/2014/main" id="{4B33F8A4-5DE5-F379-5CFE-4ECABFD38B22}"/>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450" name="Freeform 418">
                <a:extLst>
                  <a:ext uri="{FF2B5EF4-FFF2-40B4-BE49-F238E27FC236}">
                    <a16:creationId xmlns:a16="http://schemas.microsoft.com/office/drawing/2014/main" id="{5B1C566C-77F2-E548-23F5-679798538556}"/>
                  </a:ext>
                </a:extLst>
              </p:cNvPr>
              <p:cNvSpPr>
                <a:spLocks/>
              </p:cNvSpPr>
              <p:nvPr/>
            </p:nvSpPr>
            <p:spPr bwMode="auto">
              <a:xfrm>
                <a:off x="1370" y="1531"/>
                <a:ext cx="1089" cy="145"/>
              </a:xfrm>
              <a:custGeom>
                <a:avLst/>
                <a:gdLst>
                  <a:gd name="T0" fmla="*/ 0 w 1089"/>
                  <a:gd name="T1" fmla="*/ 0 h 145"/>
                  <a:gd name="T2" fmla="*/ 1088 w 1089"/>
                  <a:gd name="T3" fmla="*/ 0 h 145"/>
                  <a:gd name="T4" fmla="*/ 1088 w 1089"/>
                  <a:gd name="T5" fmla="*/ 48 h 145"/>
                  <a:gd name="T6" fmla="*/ 0 w 1089"/>
                  <a:gd name="T7" fmla="*/ 48 h 145"/>
                  <a:gd name="T8" fmla="*/ 0 w 1089"/>
                  <a:gd name="T9" fmla="*/ 64 h 145"/>
                  <a:gd name="T10" fmla="*/ 1088 w 1089"/>
                  <a:gd name="T11" fmla="*/ 64 h 145"/>
                  <a:gd name="T12" fmla="*/ 1088 w 1089"/>
                  <a:gd name="T13" fmla="*/ 80 h 145"/>
                  <a:gd name="T14" fmla="*/ 0 w 1089"/>
                  <a:gd name="T15" fmla="*/ 80 h 145"/>
                  <a:gd name="T16" fmla="*/ 0 w 1089"/>
                  <a:gd name="T17" fmla="*/ 96 h 145"/>
                  <a:gd name="T18" fmla="*/ 1088 w 1089"/>
                  <a:gd name="T19" fmla="*/ 96 h 145"/>
                  <a:gd name="T20" fmla="*/ 1088 w 1089"/>
                  <a:gd name="T21" fmla="*/ 144 h 145"/>
                  <a:gd name="T22" fmla="*/ 0 w 1089"/>
                  <a:gd name="T23" fmla="*/ 144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89"/>
                  <a:gd name="T37" fmla="*/ 0 h 145"/>
                  <a:gd name="T38" fmla="*/ 1089 w 1089"/>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89" h="145">
                    <a:moveTo>
                      <a:pt x="0" y="0"/>
                    </a:moveTo>
                    <a:lnTo>
                      <a:pt x="1088" y="0"/>
                    </a:lnTo>
                    <a:lnTo>
                      <a:pt x="1088" y="48"/>
                    </a:lnTo>
                    <a:lnTo>
                      <a:pt x="0" y="48"/>
                    </a:lnTo>
                    <a:lnTo>
                      <a:pt x="0" y="64"/>
                    </a:lnTo>
                    <a:lnTo>
                      <a:pt x="1088" y="64"/>
                    </a:lnTo>
                    <a:lnTo>
                      <a:pt x="1088" y="80"/>
                    </a:lnTo>
                    <a:lnTo>
                      <a:pt x="0" y="80"/>
                    </a:lnTo>
                    <a:lnTo>
                      <a:pt x="0" y="96"/>
                    </a:lnTo>
                    <a:lnTo>
                      <a:pt x="1088" y="96"/>
                    </a:lnTo>
                    <a:lnTo>
                      <a:pt x="1088" y="144"/>
                    </a:lnTo>
                    <a:lnTo>
                      <a:pt x="0" y="144"/>
                    </a:lnTo>
                  </a:path>
                </a:pathLst>
              </a:custGeom>
              <a:noFill/>
              <a:ln w="12700" cap="rnd">
                <a:solidFill>
                  <a:srgbClr val="000000"/>
                </a:solidFill>
                <a:round/>
                <a:headEnd/>
                <a:tailEnd/>
              </a:ln>
            </p:spPr>
            <p:txBody>
              <a:bodyPr/>
              <a:lstStyle/>
              <a:p>
                <a:endParaRPr lang="en-US"/>
              </a:p>
            </p:txBody>
          </p:sp>
          <p:sp>
            <p:nvSpPr>
              <p:cNvPr id="451" name="Freeform 419">
                <a:extLst>
                  <a:ext uri="{FF2B5EF4-FFF2-40B4-BE49-F238E27FC236}">
                    <a16:creationId xmlns:a16="http://schemas.microsoft.com/office/drawing/2014/main" id="{F0EB607A-E1BC-2878-F64F-88E3088BB369}"/>
                  </a:ext>
                </a:extLst>
              </p:cNvPr>
              <p:cNvSpPr>
                <a:spLocks/>
              </p:cNvSpPr>
              <p:nvPr/>
            </p:nvSpPr>
            <p:spPr bwMode="auto">
              <a:xfrm>
                <a:off x="1900" y="1457"/>
                <a:ext cx="9" cy="45"/>
              </a:xfrm>
              <a:custGeom>
                <a:avLst/>
                <a:gdLst>
                  <a:gd name="T0" fmla="*/ 3 w 9"/>
                  <a:gd name="T1" fmla="*/ 44 h 45"/>
                  <a:gd name="T2" fmla="*/ 8 w 9"/>
                  <a:gd name="T3" fmla="*/ 44 h 45"/>
                  <a:gd name="T4" fmla="*/ 8 w 9"/>
                  <a:gd name="T5" fmla="*/ 0 h 45"/>
                  <a:gd name="T6" fmla="*/ 0 w 9"/>
                  <a:gd name="T7" fmla="*/ 0 h 45"/>
                  <a:gd name="T8" fmla="*/ 0 w 9"/>
                  <a:gd name="T9" fmla="*/ 11 h 45"/>
                  <a:gd name="T10" fmla="*/ 3 w 9"/>
                  <a:gd name="T11" fmla="*/ 18 h 45"/>
                  <a:gd name="T12" fmla="*/ 3 w 9"/>
                  <a:gd name="T13" fmla="*/ 44 h 45"/>
                  <a:gd name="T14" fmla="*/ 0 60000 65536"/>
                  <a:gd name="T15" fmla="*/ 0 60000 65536"/>
                  <a:gd name="T16" fmla="*/ 0 60000 65536"/>
                  <a:gd name="T17" fmla="*/ 0 60000 65536"/>
                  <a:gd name="T18" fmla="*/ 0 60000 65536"/>
                  <a:gd name="T19" fmla="*/ 0 60000 65536"/>
                  <a:gd name="T20" fmla="*/ 0 60000 65536"/>
                  <a:gd name="T21" fmla="*/ 0 w 9"/>
                  <a:gd name="T22" fmla="*/ 0 h 45"/>
                  <a:gd name="T23" fmla="*/ 9 w 9"/>
                  <a:gd name="T24" fmla="*/ 45 h 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45">
                    <a:moveTo>
                      <a:pt x="3" y="44"/>
                    </a:moveTo>
                    <a:lnTo>
                      <a:pt x="8" y="44"/>
                    </a:lnTo>
                    <a:lnTo>
                      <a:pt x="8" y="0"/>
                    </a:lnTo>
                    <a:lnTo>
                      <a:pt x="0" y="0"/>
                    </a:lnTo>
                    <a:lnTo>
                      <a:pt x="0" y="11"/>
                    </a:lnTo>
                    <a:lnTo>
                      <a:pt x="3" y="18"/>
                    </a:lnTo>
                    <a:lnTo>
                      <a:pt x="3" y="44"/>
                    </a:lnTo>
                  </a:path>
                </a:pathLst>
              </a:custGeom>
              <a:solidFill>
                <a:srgbClr val="FFFFFF"/>
              </a:solidFill>
              <a:ln w="12700" cap="rnd">
                <a:noFill/>
                <a:round/>
                <a:headEnd/>
                <a:tailEnd/>
              </a:ln>
            </p:spPr>
            <p:txBody>
              <a:bodyPr/>
              <a:lstStyle/>
              <a:p>
                <a:endParaRPr lang="en-US"/>
              </a:p>
            </p:txBody>
          </p:sp>
          <p:sp>
            <p:nvSpPr>
              <p:cNvPr id="452" name="Freeform 420">
                <a:extLst>
                  <a:ext uri="{FF2B5EF4-FFF2-40B4-BE49-F238E27FC236}">
                    <a16:creationId xmlns:a16="http://schemas.microsoft.com/office/drawing/2014/main" id="{D30725B1-BB91-EAD7-DE43-BA418296E585}"/>
                  </a:ext>
                </a:extLst>
              </p:cNvPr>
              <p:cNvSpPr>
                <a:spLocks/>
              </p:cNvSpPr>
              <p:nvPr/>
            </p:nvSpPr>
            <p:spPr bwMode="auto">
              <a:xfrm>
                <a:off x="1898" y="1455"/>
                <a:ext cx="13" cy="49"/>
              </a:xfrm>
              <a:custGeom>
                <a:avLst/>
                <a:gdLst>
                  <a:gd name="T0" fmla="*/ 4 w 13"/>
                  <a:gd name="T1" fmla="*/ 48 h 49"/>
                  <a:gd name="T2" fmla="*/ 12 w 13"/>
                  <a:gd name="T3" fmla="*/ 48 h 49"/>
                  <a:gd name="T4" fmla="*/ 12 w 13"/>
                  <a:gd name="T5" fmla="*/ 0 h 49"/>
                  <a:gd name="T6" fmla="*/ 0 w 13"/>
                  <a:gd name="T7" fmla="*/ 0 h 49"/>
                  <a:gd name="T8" fmla="*/ 0 w 13"/>
                  <a:gd name="T9" fmla="*/ 12 h 49"/>
                  <a:gd name="T10" fmla="*/ 4 w 13"/>
                  <a:gd name="T11" fmla="*/ 20 h 49"/>
                  <a:gd name="T12" fmla="*/ 4 w 13"/>
                  <a:gd name="T13" fmla="*/ 48 h 49"/>
                  <a:gd name="T14" fmla="*/ 12 w 13"/>
                  <a:gd name="T15" fmla="*/ 48 h 49"/>
                  <a:gd name="T16" fmla="*/ 12 w 13"/>
                  <a:gd name="T17" fmla="*/ 0 h 49"/>
                  <a:gd name="T18" fmla="*/ 0 w 13"/>
                  <a:gd name="T19" fmla="*/ 0 h 49"/>
                  <a:gd name="T20" fmla="*/ 0 w 13"/>
                  <a:gd name="T21" fmla="*/ 12 h 49"/>
                  <a:gd name="T22" fmla="*/ 4 w 13"/>
                  <a:gd name="T23" fmla="*/ 20 h 49"/>
                  <a:gd name="T24" fmla="*/ 4 w 13"/>
                  <a:gd name="T25" fmla="*/ 48 h 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
                  <a:gd name="T40" fmla="*/ 0 h 49"/>
                  <a:gd name="T41" fmla="*/ 13 w 13"/>
                  <a:gd name="T42" fmla="*/ 49 h 4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 h="49">
                    <a:moveTo>
                      <a:pt x="4" y="48"/>
                    </a:moveTo>
                    <a:lnTo>
                      <a:pt x="12" y="48"/>
                    </a:lnTo>
                    <a:lnTo>
                      <a:pt x="12" y="0"/>
                    </a:lnTo>
                    <a:lnTo>
                      <a:pt x="0" y="0"/>
                    </a:lnTo>
                    <a:lnTo>
                      <a:pt x="0" y="12"/>
                    </a:lnTo>
                    <a:lnTo>
                      <a:pt x="4" y="20"/>
                    </a:lnTo>
                    <a:lnTo>
                      <a:pt x="4" y="48"/>
                    </a:lnTo>
                    <a:lnTo>
                      <a:pt x="12" y="48"/>
                    </a:lnTo>
                    <a:lnTo>
                      <a:pt x="12" y="0"/>
                    </a:lnTo>
                    <a:lnTo>
                      <a:pt x="0" y="0"/>
                    </a:lnTo>
                    <a:lnTo>
                      <a:pt x="0" y="12"/>
                    </a:lnTo>
                    <a:lnTo>
                      <a:pt x="4" y="20"/>
                    </a:lnTo>
                    <a:lnTo>
                      <a:pt x="4" y="48"/>
                    </a:lnTo>
                  </a:path>
                </a:pathLst>
              </a:custGeom>
              <a:noFill/>
              <a:ln w="12700" cap="rnd">
                <a:solidFill>
                  <a:srgbClr val="000000"/>
                </a:solidFill>
                <a:round/>
                <a:headEnd/>
                <a:tailEnd/>
              </a:ln>
            </p:spPr>
            <p:txBody>
              <a:bodyPr/>
              <a:lstStyle/>
              <a:p>
                <a:endParaRPr lang="en-US"/>
              </a:p>
            </p:txBody>
          </p:sp>
          <p:sp>
            <p:nvSpPr>
              <p:cNvPr id="453" name="Freeform 421">
                <a:extLst>
                  <a:ext uri="{FF2B5EF4-FFF2-40B4-BE49-F238E27FC236}">
                    <a16:creationId xmlns:a16="http://schemas.microsoft.com/office/drawing/2014/main" id="{DD1F939E-22D2-3A53-4ED6-F092F8B3469E}"/>
                  </a:ext>
                </a:extLst>
              </p:cNvPr>
              <p:cNvSpPr>
                <a:spLocks/>
              </p:cNvSpPr>
              <p:nvPr/>
            </p:nvSpPr>
            <p:spPr bwMode="auto">
              <a:xfrm>
                <a:off x="1356" y="1705"/>
                <a:ext cx="1113" cy="189"/>
              </a:xfrm>
              <a:custGeom>
                <a:avLst/>
                <a:gdLst>
                  <a:gd name="T0" fmla="*/ 0 w 1113"/>
                  <a:gd name="T1" fmla="*/ 188 h 189"/>
                  <a:gd name="T2" fmla="*/ 76 w 1113"/>
                  <a:gd name="T3" fmla="*/ 0 h 189"/>
                  <a:gd name="T4" fmla="*/ 1056 w 1113"/>
                  <a:gd name="T5" fmla="*/ 0 h 189"/>
                  <a:gd name="T6" fmla="*/ 1112 w 1113"/>
                  <a:gd name="T7" fmla="*/ 188 h 189"/>
                  <a:gd name="T8" fmla="*/ 0 w 1113"/>
                  <a:gd name="T9" fmla="*/ 188 h 189"/>
                  <a:gd name="T10" fmla="*/ 0 60000 65536"/>
                  <a:gd name="T11" fmla="*/ 0 60000 65536"/>
                  <a:gd name="T12" fmla="*/ 0 60000 65536"/>
                  <a:gd name="T13" fmla="*/ 0 60000 65536"/>
                  <a:gd name="T14" fmla="*/ 0 60000 65536"/>
                  <a:gd name="T15" fmla="*/ 0 w 1113"/>
                  <a:gd name="T16" fmla="*/ 0 h 189"/>
                  <a:gd name="T17" fmla="*/ 1113 w 1113"/>
                  <a:gd name="T18" fmla="*/ 189 h 189"/>
                </a:gdLst>
                <a:ahLst/>
                <a:cxnLst>
                  <a:cxn ang="T10">
                    <a:pos x="T0" y="T1"/>
                  </a:cxn>
                  <a:cxn ang="T11">
                    <a:pos x="T2" y="T3"/>
                  </a:cxn>
                  <a:cxn ang="T12">
                    <a:pos x="T4" y="T5"/>
                  </a:cxn>
                  <a:cxn ang="T13">
                    <a:pos x="T6" y="T7"/>
                  </a:cxn>
                  <a:cxn ang="T14">
                    <a:pos x="T8" y="T9"/>
                  </a:cxn>
                </a:cxnLst>
                <a:rect l="T15" t="T16" r="T17" b="T18"/>
                <a:pathLst>
                  <a:path w="1113" h="189">
                    <a:moveTo>
                      <a:pt x="0" y="188"/>
                    </a:moveTo>
                    <a:lnTo>
                      <a:pt x="76" y="0"/>
                    </a:lnTo>
                    <a:lnTo>
                      <a:pt x="1056" y="0"/>
                    </a:lnTo>
                    <a:lnTo>
                      <a:pt x="1112" y="188"/>
                    </a:lnTo>
                    <a:lnTo>
                      <a:pt x="0" y="188"/>
                    </a:lnTo>
                  </a:path>
                </a:pathLst>
              </a:custGeom>
              <a:solidFill>
                <a:srgbClr val="FFFFFF"/>
              </a:solidFill>
              <a:ln w="12700" cap="rnd">
                <a:noFill/>
                <a:round/>
                <a:headEnd/>
                <a:tailEnd/>
              </a:ln>
            </p:spPr>
            <p:txBody>
              <a:bodyPr/>
              <a:lstStyle/>
              <a:p>
                <a:endParaRPr lang="en-US"/>
              </a:p>
            </p:txBody>
          </p:sp>
          <p:sp>
            <p:nvSpPr>
              <p:cNvPr id="454" name="Freeform 422">
                <a:extLst>
                  <a:ext uri="{FF2B5EF4-FFF2-40B4-BE49-F238E27FC236}">
                    <a16:creationId xmlns:a16="http://schemas.microsoft.com/office/drawing/2014/main" id="{EF5FA382-1A70-D0CD-22A0-8537428BF74E}"/>
                  </a:ext>
                </a:extLst>
              </p:cNvPr>
              <p:cNvSpPr>
                <a:spLocks/>
              </p:cNvSpPr>
              <p:nvPr/>
            </p:nvSpPr>
            <p:spPr bwMode="auto">
              <a:xfrm>
                <a:off x="1354" y="1703"/>
                <a:ext cx="1117" cy="193"/>
              </a:xfrm>
              <a:custGeom>
                <a:avLst/>
                <a:gdLst>
                  <a:gd name="T0" fmla="*/ 0 w 1117"/>
                  <a:gd name="T1" fmla="*/ 192 h 193"/>
                  <a:gd name="T2" fmla="*/ 76 w 1117"/>
                  <a:gd name="T3" fmla="*/ 0 h 193"/>
                  <a:gd name="T4" fmla="*/ 1060 w 1117"/>
                  <a:gd name="T5" fmla="*/ 0 h 193"/>
                  <a:gd name="T6" fmla="*/ 1116 w 1117"/>
                  <a:gd name="T7" fmla="*/ 192 h 193"/>
                  <a:gd name="T8" fmla="*/ 0 w 1117"/>
                  <a:gd name="T9" fmla="*/ 192 h 193"/>
                  <a:gd name="T10" fmla="*/ 76 w 1117"/>
                  <a:gd name="T11" fmla="*/ 0 h 193"/>
                  <a:gd name="T12" fmla="*/ 1060 w 1117"/>
                  <a:gd name="T13" fmla="*/ 0 h 193"/>
                  <a:gd name="T14" fmla="*/ 1116 w 1117"/>
                  <a:gd name="T15" fmla="*/ 192 h 193"/>
                  <a:gd name="T16" fmla="*/ 0 w 1117"/>
                  <a:gd name="T17" fmla="*/ 192 h 1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93"/>
                  <a:gd name="T29" fmla="*/ 1117 w 1117"/>
                  <a:gd name="T30" fmla="*/ 193 h 1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93">
                    <a:moveTo>
                      <a:pt x="0" y="192"/>
                    </a:moveTo>
                    <a:lnTo>
                      <a:pt x="76" y="0"/>
                    </a:lnTo>
                    <a:lnTo>
                      <a:pt x="1060" y="0"/>
                    </a:lnTo>
                    <a:lnTo>
                      <a:pt x="1116" y="192"/>
                    </a:lnTo>
                    <a:lnTo>
                      <a:pt x="0" y="192"/>
                    </a:lnTo>
                    <a:lnTo>
                      <a:pt x="76" y="0"/>
                    </a:lnTo>
                    <a:lnTo>
                      <a:pt x="1060" y="0"/>
                    </a:lnTo>
                    <a:lnTo>
                      <a:pt x="1116" y="192"/>
                    </a:lnTo>
                    <a:lnTo>
                      <a:pt x="0" y="192"/>
                    </a:lnTo>
                  </a:path>
                </a:pathLst>
              </a:custGeom>
              <a:noFill/>
              <a:ln w="12700" cap="rnd">
                <a:solidFill>
                  <a:srgbClr val="000000"/>
                </a:solidFill>
                <a:round/>
                <a:headEnd/>
                <a:tailEnd/>
              </a:ln>
            </p:spPr>
            <p:txBody>
              <a:bodyPr/>
              <a:lstStyle/>
              <a:p>
                <a:endParaRPr lang="en-US"/>
              </a:p>
            </p:txBody>
          </p:sp>
          <p:sp>
            <p:nvSpPr>
              <p:cNvPr id="455" name="Freeform 423">
                <a:extLst>
                  <a:ext uri="{FF2B5EF4-FFF2-40B4-BE49-F238E27FC236}">
                    <a16:creationId xmlns:a16="http://schemas.microsoft.com/office/drawing/2014/main" id="{6B62A467-FF6D-85B0-5EBA-F06A4D160B10}"/>
                  </a:ext>
                </a:extLst>
              </p:cNvPr>
              <p:cNvSpPr>
                <a:spLocks/>
              </p:cNvSpPr>
              <p:nvPr/>
            </p:nvSpPr>
            <p:spPr bwMode="auto">
              <a:xfrm>
                <a:off x="1526" y="1775"/>
                <a:ext cx="901" cy="101"/>
              </a:xfrm>
              <a:custGeom>
                <a:avLst/>
                <a:gdLst>
                  <a:gd name="T0" fmla="*/ 900 w 901"/>
                  <a:gd name="T1" fmla="*/ 100 h 101"/>
                  <a:gd name="T2" fmla="*/ 0 w 901"/>
                  <a:gd name="T3" fmla="*/ 100 h 101"/>
                  <a:gd name="T4" fmla="*/ 20 w 901"/>
                  <a:gd name="T5" fmla="*/ 0 h 101"/>
                  <a:gd name="T6" fmla="*/ 872 w 901"/>
                  <a:gd name="T7" fmla="*/ 0 h 101"/>
                  <a:gd name="T8" fmla="*/ 900 w 901"/>
                  <a:gd name="T9" fmla="*/ 100 h 101"/>
                  <a:gd name="T10" fmla="*/ 0 w 901"/>
                  <a:gd name="T11" fmla="*/ 100 h 101"/>
                  <a:gd name="T12" fmla="*/ 20 w 901"/>
                  <a:gd name="T13" fmla="*/ 0 h 101"/>
                  <a:gd name="T14" fmla="*/ 872 w 901"/>
                  <a:gd name="T15" fmla="*/ 0 h 101"/>
                  <a:gd name="T16" fmla="*/ 900 w 901"/>
                  <a:gd name="T17" fmla="*/ 10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01"/>
                  <a:gd name="T28" fmla="*/ 0 h 101"/>
                  <a:gd name="T29" fmla="*/ 901 w 901"/>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01" h="101">
                    <a:moveTo>
                      <a:pt x="900" y="100"/>
                    </a:moveTo>
                    <a:lnTo>
                      <a:pt x="0" y="100"/>
                    </a:lnTo>
                    <a:lnTo>
                      <a:pt x="20" y="0"/>
                    </a:lnTo>
                    <a:lnTo>
                      <a:pt x="872" y="0"/>
                    </a:lnTo>
                    <a:lnTo>
                      <a:pt x="900" y="100"/>
                    </a:lnTo>
                    <a:lnTo>
                      <a:pt x="0" y="100"/>
                    </a:lnTo>
                    <a:lnTo>
                      <a:pt x="20" y="0"/>
                    </a:lnTo>
                    <a:lnTo>
                      <a:pt x="872" y="0"/>
                    </a:lnTo>
                    <a:lnTo>
                      <a:pt x="900" y="100"/>
                    </a:lnTo>
                  </a:path>
                </a:pathLst>
              </a:custGeom>
              <a:noFill/>
              <a:ln w="12700" cap="rnd">
                <a:solidFill>
                  <a:srgbClr val="000000"/>
                </a:solidFill>
                <a:round/>
                <a:headEnd/>
                <a:tailEnd/>
              </a:ln>
            </p:spPr>
            <p:txBody>
              <a:bodyPr/>
              <a:lstStyle/>
              <a:p>
                <a:endParaRPr lang="en-US"/>
              </a:p>
            </p:txBody>
          </p:sp>
          <p:sp>
            <p:nvSpPr>
              <p:cNvPr id="456" name="Freeform 424">
                <a:extLst>
                  <a:ext uri="{FF2B5EF4-FFF2-40B4-BE49-F238E27FC236}">
                    <a16:creationId xmlns:a16="http://schemas.microsoft.com/office/drawing/2014/main" id="{D61EB111-E2DD-E8F1-97C2-DBC9A78B9E47}"/>
                  </a:ext>
                </a:extLst>
              </p:cNvPr>
              <p:cNvSpPr>
                <a:spLocks/>
              </p:cNvSpPr>
              <p:nvPr/>
            </p:nvSpPr>
            <p:spPr bwMode="auto">
              <a:xfrm>
                <a:off x="1356" y="1897"/>
                <a:ext cx="1113" cy="13"/>
              </a:xfrm>
              <a:custGeom>
                <a:avLst/>
                <a:gdLst>
                  <a:gd name="T0" fmla="*/ 0 w 1113"/>
                  <a:gd name="T1" fmla="*/ 0 h 13"/>
                  <a:gd name="T2" fmla="*/ 1112 w 1113"/>
                  <a:gd name="T3" fmla="*/ 0 h 13"/>
                  <a:gd name="T4" fmla="*/ 1112 w 1113"/>
                  <a:gd name="T5" fmla="*/ 12 h 13"/>
                  <a:gd name="T6" fmla="*/ 0 w 1113"/>
                  <a:gd name="T7" fmla="*/ 12 h 13"/>
                  <a:gd name="T8" fmla="*/ 0 w 1113"/>
                  <a:gd name="T9" fmla="*/ 0 h 13"/>
                  <a:gd name="T10" fmla="*/ 0 60000 65536"/>
                  <a:gd name="T11" fmla="*/ 0 60000 65536"/>
                  <a:gd name="T12" fmla="*/ 0 60000 65536"/>
                  <a:gd name="T13" fmla="*/ 0 60000 65536"/>
                  <a:gd name="T14" fmla="*/ 0 60000 65536"/>
                  <a:gd name="T15" fmla="*/ 0 w 1113"/>
                  <a:gd name="T16" fmla="*/ 0 h 13"/>
                  <a:gd name="T17" fmla="*/ 1113 w 1113"/>
                  <a:gd name="T18" fmla="*/ 13 h 13"/>
                </a:gdLst>
                <a:ahLst/>
                <a:cxnLst>
                  <a:cxn ang="T10">
                    <a:pos x="T0" y="T1"/>
                  </a:cxn>
                  <a:cxn ang="T11">
                    <a:pos x="T2" y="T3"/>
                  </a:cxn>
                  <a:cxn ang="T12">
                    <a:pos x="T4" y="T5"/>
                  </a:cxn>
                  <a:cxn ang="T13">
                    <a:pos x="T6" y="T7"/>
                  </a:cxn>
                  <a:cxn ang="T14">
                    <a:pos x="T8" y="T9"/>
                  </a:cxn>
                </a:cxnLst>
                <a:rect l="T15" t="T16" r="T17" b="T18"/>
                <a:pathLst>
                  <a:path w="1113" h="13">
                    <a:moveTo>
                      <a:pt x="0" y="0"/>
                    </a:moveTo>
                    <a:lnTo>
                      <a:pt x="1112" y="0"/>
                    </a:lnTo>
                    <a:lnTo>
                      <a:pt x="1112" y="12"/>
                    </a:lnTo>
                    <a:lnTo>
                      <a:pt x="0" y="12"/>
                    </a:lnTo>
                    <a:lnTo>
                      <a:pt x="0" y="0"/>
                    </a:lnTo>
                  </a:path>
                </a:pathLst>
              </a:custGeom>
              <a:solidFill>
                <a:srgbClr val="FFFFFF"/>
              </a:solidFill>
              <a:ln w="12700" cap="rnd">
                <a:noFill/>
                <a:round/>
                <a:headEnd/>
                <a:tailEnd/>
              </a:ln>
            </p:spPr>
            <p:txBody>
              <a:bodyPr/>
              <a:lstStyle/>
              <a:p>
                <a:endParaRPr lang="en-US"/>
              </a:p>
            </p:txBody>
          </p:sp>
          <p:sp>
            <p:nvSpPr>
              <p:cNvPr id="457" name="Freeform 425">
                <a:extLst>
                  <a:ext uri="{FF2B5EF4-FFF2-40B4-BE49-F238E27FC236}">
                    <a16:creationId xmlns:a16="http://schemas.microsoft.com/office/drawing/2014/main" id="{83B998A4-571F-6732-D596-E20436173B8A}"/>
                  </a:ext>
                </a:extLst>
              </p:cNvPr>
              <p:cNvSpPr>
                <a:spLocks/>
              </p:cNvSpPr>
              <p:nvPr/>
            </p:nvSpPr>
            <p:spPr bwMode="auto">
              <a:xfrm>
                <a:off x="1354" y="1895"/>
                <a:ext cx="1117" cy="17"/>
              </a:xfrm>
              <a:custGeom>
                <a:avLst/>
                <a:gdLst>
                  <a:gd name="T0" fmla="*/ 0 w 1117"/>
                  <a:gd name="T1" fmla="*/ 0 h 17"/>
                  <a:gd name="T2" fmla="*/ 1116 w 1117"/>
                  <a:gd name="T3" fmla="*/ 0 h 17"/>
                  <a:gd name="T4" fmla="*/ 1116 w 1117"/>
                  <a:gd name="T5" fmla="*/ 16 h 17"/>
                  <a:gd name="T6" fmla="*/ 0 w 1117"/>
                  <a:gd name="T7" fmla="*/ 16 h 17"/>
                  <a:gd name="T8" fmla="*/ 0 w 1117"/>
                  <a:gd name="T9" fmla="*/ 0 h 17"/>
                  <a:gd name="T10" fmla="*/ 1116 w 1117"/>
                  <a:gd name="T11" fmla="*/ 0 h 17"/>
                  <a:gd name="T12" fmla="*/ 1116 w 1117"/>
                  <a:gd name="T13" fmla="*/ 16 h 17"/>
                  <a:gd name="T14" fmla="*/ 0 w 1117"/>
                  <a:gd name="T15" fmla="*/ 16 h 17"/>
                  <a:gd name="T16" fmla="*/ 0 w 1117"/>
                  <a:gd name="T17" fmla="*/ 0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17"/>
                  <a:gd name="T28" fmla="*/ 0 h 17"/>
                  <a:gd name="T29" fmla="*/ 1117 w 1117"/>
                  <a:gd name="T30" fmla="*/ 17 h 1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17" h="17">
                    <a:moveTo>
                      <a:pt x="0" y="0"/>
                    </a:moveTo>
                    <a:lnTo>
                      <a:pt x="1116" y="0"/>
                    </a:lnTo>
                    <a:lnTo>
                      <a:pt x="1116" y="16"/>
                    </a:lnTo>
                    <a:lnTo>
                      <a:pt x="0" y="16"/>
                    </a:lnTo>
                    <a:lnTo>
                      <a:pt x="0" y="0"/>
                    </a:lnTo>
                    <a:lnTo>
                      <a:pt x="1116" y="0"/>
                    </a:lnTo>
                    <a:lnTo>
                      <a:pt x="1116" y="16"/>
                    </a:lnTo>
                    <a:lnTo>
                      <a:pt x="0" y="16"/>
                    </a:lnTo>
                    <a:lnTo>
                      <a:pt x="0" y="0"/>
                    </a:lnTo>
                  </a:path>
                </a:pathLst>
              </a:custGeom>
              <a:noFill/>
              <a:ln w="12700" cap="rnd">
                <a:solidFill>
                  <a:srgbClr val="000000"/>
                </a:solidFill>
                <a:round/>
                <a:headEnd/>
                <a:tailEnd/>
              </a:ln>
            </p:spPr>
            <p:txBody>
              <a:bodyPr/>
              <a:lstStyle/>
              <a:p>
                <a:endParaRPr lang="en-US"/>
              </a:p>
            </p:txBody>
          </p:sp>
          <p:sp>
            <p:nvSpPr>
              <p:cNvPr id="458" name="Freeform 426">
                <a:extLst>
                  <a:ext uri="{FF2B5EF4-FFF2-40B4-BE49-F238E27FC236}">
                    <a16:creationId xmlns:a16="http://schemas.microsoft.com/office/drawing/2014/main" id="{EDC7D72C-589F-589A-EF89-571CDBC772CE}"/>
                  </a:ext>
                </a:extLst>
              </p:cNvPr>
              <p:cNvSpPr>
                <a:spLocks/>
              </p:cNvSpPr>
              <p:nvPr/>
            </p:nvSpPr>
            <p:spPr bwMode="auto">
              <a:xfrm>
                <a:off x="1406" y="1771"/>
                <a:ext cx="121" cy="105"/>
              </a:xfrm>
              <a:custGeom>
                <a:avLst/>
                <a:gdLst>
                  <a:gd name="T0" fmla="*/ 88 w 121"/>
                  <a:gd name="T1" fmla="*/ 104 h 105"/>
                  <a:gd name="T2" fmla="*/ 0 w 121"/>
                  <a:gd name="T3" fmla="*/ 104 h 105"/>
                  <a:gd name="T4" fmla="*/ 36 w 121"/>
                  <a:gd name="T5" fmla="*/ 0 h 105"/>
                  <a:gd name="T6" fmla="*/ 120 w 121"/>
                  <a:gd name="T7" fmla="*/ 0 h 105"/>
                  <a:gd name="T8" fmla="*/ 88 w 121"/>
                  <a:gd name="T9" fmla="*/ 104 h 105"/>
                  <a:gd name="T10" fmla="*/ 0 w 121"/>
                  <a:gd name="T11" fmla="*/ 104 h 105"/>
                  <a:gd name="T12" fmla="*/ 36 w 121"/>
                  <a:gd name="T13" fmla="*/ 0 h 105"/>
                  <a:gd name="T14" fmla="*/ 120 w 121"/>
                  <a:gd name="T15" fmla="*/ 0 h 105"/>
                  <a:gd name="T16" fmla="*/ 88 w 121"/>
                  <a:gd name="T17" fmla="*/ 104 h 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105"/>
                  <a:gd name="T29" fmla="*/ 121 w 121"/>
                  <a:gd name="T30" fmla="*/ 105 h 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105">
                    <a:moveTo>
                      <a:pt x="88" y="104"/>
                    </a:moveTo>
                    <a:lnTo>
                      <a:pt x="0" y="104"/>
                    </a:lnTo>
                    <a:lnTo>
                      <a:pt x="36" y="0"/>
                    </a:lnTo>
                    <a:lnTo>
                      <a:pt x="120" y="0"/>
                    </a:lnTo>
                    <a:lnTo>
                      <a:pt x="88" y="104"/>
                    </a:lnTo>
                    <a:lnTo>
                      <a:pt x="0" y="104"/>
                    </a:lnTo>
                    <a:lnTo>
                      <a:pt x="36" y="0"/>
                    </a:lnTo>
                    <a:lnTo>
                      <a:pt x="120" y="0"/>
                    </a:lnTo>
                    <a:lnTo>
                      <a:pt x="88" y="104"/>
                    </a:lnTo>
                  </a:path>
                </a:pathLst>
              </a:custGeom>
              <a:noFill/>
              <a:ln w="12700" cap="rnd">
                <a:solidFill>
                  <a:srgbClr val="000000"/>
                </a:solidFill>
                <a:round/>
                <a:headEnd/>
                <a:tailEnd/>
              </a:ln>
            </p:spPr>
            <p:txBody>
              <a:bodyPr/>
              <a:lstStyle/>
              <a:p>
                <a:endParaRPr lang="en-US"/>
              </a:p>
            </p:txBody>
          </p:sp>
          <p:sp>
            <p:nvSpPr>
              <p:cNvPr id="459" name="Freeform 427">
                <a:extLst>
                  <a:ext uri="{FF2B5EF4-FFF2-40B4-BE49-F238E27FC236}">
                    <a16:creationId xmlns:a16="http://schemas.microsoft.com/office/drawing/2014/main" id="{19DDD795-56CA-385B-D647-28090D96FFB6}"/>
                  </a:ext>
                </a:extLst>
              </p:cNvPr>
              <p:cNvSpPr>
                <a:spLocks/>
              </p:cNvSpPr>
              <p:nvPr/>
            </p:nvSpPr>
            <p:spPr bwMode="auto">
              <a:xfrm>
                <a:off x="1450" y="1715"/>
                <a:ext cx="121" cy="21"/>
              </a:xfrm>
              <a:custGeom>
                <a:avLst/>
                <a:gdLst>
                  <a:gd name="T0" fmla="*/ 0 w 121"/>
                  <a:gd name="T1" fmla="*/ 20 h 21"/>
                  <a:gd name="T2" fmla="*/ 112 w 121"/>
                  <a:gd name="T3" fmla="*/ 20 h 21"/>
                  <a:gd name="T4" fmla="*/ 120 w 121"/>
                  <a:gd name="T5" fmla="*/ 0 h 21"/>
                  <a:gd name="T6" fmla="*/ 8 w 121"/>
                  <a:gd name="T7" fmla="*/ 0 h 21"/>
                  <a:gd name="T8" fmla="*/ 0 w 121"/>
                  <a:gd name="T9" fmla="*/ 20 h 21"/>
                  <a:gd name="T10" fmla="*/ 112 w 121"/>
                  <a:gd name="T11" fmla="*/ 20 h 21"/>
                  <a:gd name="T12" fmla="*/ 120 w 121"/>
                  <a:gd name="T13" fmla="*/ 0 h 21"/>
                  <a:gd name="T14" fmla="*/ 8 w 121"/>
                  <a:gd name="T15" fmla="*/ 0 h 21"/>
                  <a:gd name="T16" fmla="*/ 0 w 121"/>
                  <a:gd name="T17" fmla="*/ 20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21"/>
                  <a:gd name="T29" fmla="*/ 121 w 121"/>
                  <a:gd name="T30" fmla="*/ 21 h 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21">
                    <a:moveTo>
                      <a:pt x="0" y="20"/>
                    </a:moveTo>
                    <a:lnTo>
                      <a:pt x="112" y="20"/>
                    </a:lnTo>
                    <a:lnTo>
                      <a:pt x="120" y="0"/>
                    </a:lnTo>
                    <a:lnTo>
                      <a:pt x="8" y="0"/>
                    </a:lnTo>
                    <a:lnTo>
                      <a:pt x="0" y="20"/>
                    </a:lnTo>
                    <a:lnTo>
                      <a:pt x="112" y="20"/>
                    </a:lnTo>
                    <a:lnTo>
                      <a:pt x="120" y="0"/>
                    </a:lnTo>
                    <a:lnTo>
                      <a:pt x="8" y="0"/>
                    </a:lnTo>
                    <a:lnTo>
                      <a:pt x="0" y="20"/>
                    </a:lnTo>
                  </a:path>
                </a:pathLst>
              </a:custGeom>
              <a:noFill/>
              <a:ln w="12700" cap="rnd">
                <a:solidFill>
                  <a:srgbClr val="000000"/>
                </a:solidFill>
                <a:round/>
                <a:headEnd/>
                <a:tailEnd/>
              </a:ln>
            </p:spPr>
            <p:txBody>
              <a:bodyPr/>
              <a:lstStyle/>
              <a:p>
                <a:endParaRPr lang="en-US"/>
              </a:p>
            </p:txBody>
          </p:sp>
          <p:sp>
            <p:nvSpPr>
              <p:cNvPr id="460" name="Freeform 428">
                <a:extLst>
                  <a:ext uri="{FF2B5EF4-FFF2-40B4-BE49-F238E27FC236}">
                    <a16:creationId xmlns:a16="http://schemas.microsoft.com/office/drawing/2014/main" id="{ADA2CBF1-0E11-F3F5-BDA7-F1451A52399B}"/>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461" name="Freeform 429">
                <a:extLst>
                  <a:ext uri="{FF2B5EF4-FFF2-40B4-BE49-F238E27FC236}">
                    <a16:creationId xmlns:a16="http://schemas.microsoft.com/office/drawing/2014/main" id="{BFC81834-0D41-7EDF-AF32-E6844551D4F9}"/>
                  </a:ext>
                </a:extLst>
              </p:cNvPr>
              <p:cNvSpPr>
                <a:spLocks/>
              </p:cNvSpPr>
              <p:nvPr/>
            </p:nvSpPr>
            <p:spPr bwMode="auto">
              <a:xfrm>
                <a:off x="1390" y="1755"/>
                <a:ext cx="1053" cy="125"/>
              </a:xfrm>
              <a:custGeom>
                <a:avLst/>
                <a:gdLst>
                  <a:gd name="T0" fmla="*/ 0 w 1053"/>
                  <a:gd name="T1" fmla="*/ 124 h 125"/>
                  <a:gd name="T2" fmla="*/ 40 w 1053"/>
                  <a:gd name="T3" fmla="*/ 0 h 125"/>
                  <a:gd name="T4" fmla="*/ 1020 w 1053"/>
                  <a:gd name="T5" fmla="*/ 0 h 125"/>
                  <a:gd name="T6" fmla="*/ 1052 w 1053"/>
                  <a:gd name="T7" fmla="*/ 124 h 125"/>
                  <a:gd name="T8" fmla="*/ 0 60000 65536"/>
                  <a:gd name="T9" fmla="*/ 0 60000 65536"/>
                  <a:gd name="T10" fmla="*/ 0 60000 65536"/>
                  <a:gd name="T11" fmla="*/ 0 60000 65536"/>
                  <a:gd name="T12" fmla="*/ 0 w 1053"/>
                  <a:gd name="T13" fmla="*/ 0 h 125"/>
                  <a:gd name="T14" fmla="*/ 1053 w 1053"/>
                  <a:gd name="T15" fmla="*/ 125 h 125"/>
                </a:gdLst>
                <a:ahLst/>
                <a:cxnLst>
                  <a:cxn ang="T8">
                    <a:pos x="T0" y="T1"/>
                  </a:cxn>
                  <a:cxn ang="T9">
                    <a:pos x="T2" y="T3"/>
                  </a:cxn>
                  <a:cxn ang="T10">
                    <a:pos x="T4" y="T5"/>
                  </a:cxn>
                  <a:cxn ang="T11">
                    <a:pos x="T6" y="T7"/>
                  </a:cxn>
                </a:cxnLst>
                <a:rect l="T12" t="T13" r="T14" b="T15"/>
                <a:pathLst>
                  <a:path w="1053" h="125">
                    <a:moveTo>
                      <a:pt x="0" y="124"/>
                    </a:moveTo>
                    <a:lnTo>
                      <a:pt x="40" y="0"/>
                    </a:lnTo>
                    <a:lnTo>
                      <a:pt x="1020" y="0"/>
                    </a:lnTo>
                    <a:lnTo>
                      <a:pt x="1052" y="124"/>
                    </a:lnTo>
                  </a:path>
                </a:pathLst>
              </a:custGeom>
              <a:noFill/>
              <a:ln w="12700" cap="rnd">
                <a:solidFill>
                  <a:srgbClr val="000000"/>
                </a:solidFill>
                <a:round/>
                <a:headEnd/>
                <a:tailEnd/>
              </a:ln>
            </p:spPr>
            <p:txBody>
              <a:bodyPr/>
              <a:lstStyle/>
              <a:p>
                <a:endParaRPr lang="en-US"/>
              </a:p>
            </p:txBody>
          </p:sp>
          <p:sp>
            <p:nvSpPr>
              <p:cNvPr id="462" name="Freeform 430">
                <a:extLst>
                  <a:ext uri="{FF2B5EF4-FFF2-40B4-BE49-F238E27FC236}">
                    <a16:creationId xmlns:a16="http://schemas.microsoft.com/office/drawing/2014/main" id="{5B503AA1-6DFD-348C-487C-1D9825272426}"/>
                  </a:ext>
                </a:extLst>
              </p:cNvPr>
              <p:cNvSpPr>
                <a:spLocks/>
              </p:cNvSpPr>
              <p:nvPr/>
            </p:nvSpPr>
            <p:spPr bwMode="auto">
              <a:xfrm>
                <a:off x="1566" y="811"/>
                <a:ext cx="693" cy="537"/>
              </a:xfrm>
              <a:custGeom>
                <a:avLst/>
                <a:gdLst>
                  <a:gd name="T0" fmla="*/ 0 w 693"/>
                  <a:gd name="T1" fmla="*/ 0 h 537"/>
                  <a:gd name="T2" fmla="*/ 692 w 693"/>
                  <a:gd name="T3" fmla="*/ 0 h 537"/>
                  <a:gd name="T4" fmla="*/ 692 w 693"/>
                  <a:gd name="T5" fmla="*/ 536 h 537"/>
                  <a:gd name="T6" fmla="*/ 0 w 693"/>
                  <a:gd name="T7" fmla="*/ 536 h 537"/>
                  <a:gd name="T8" fmla="*/ 0 w 693"/>
                  <a:gd name="T9" fmla="*/ 0 h 537"/>
                  <a:gd name="T10" fmla="*/ 692 w 693"/>
                  <a:gd name="T11" fmla="*/ 0 h 537"/>
                  <a:gd name="T12" fmla="*/ 692 w 693"/>
                  <a:gd name="T13" fmla="*/ 536 h 537"/>
                  <a:gd name="T14" fmla="*/ 0 w 693"/>
                  <a:gd name="T15" fmla="*/ 536 h 537"/>
                  <a:gd name="T16" fmla="*/ 0 w 693"/>
                  <a:gd name="T17" fmla="*/ 0 h 5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93"/>
                  <a:gd name="T28" fmla="*/ 0 h 537"/>
                  <a:gd name="T29" fmla="*/ 693 w 693"/>
                  <a:gd name="T30" fmla="*/ 537 h 53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93" h="537">
                    <a:moveTo>
                      <a:pt x="0" y="0"/>
                    </a:moveTo>
                    <a:lnTo>
                      <a:pt x="692" y="0"/>
                    </a:lnTo>
                    <a:lnTo>
                      <a:pt x="692" y="536"/>
                    </a:lnTo>
                    <a:lnTo>
                      <a:pt x="0" y="536"/>
                    </a:lnTo>
                    <a:lnTo>
                      <a:pt x="0" y="0"/>
                    </a:lnTo>
                    <a:lnTo>
                      <a:pt x="692" y="0"/>
                    </a:lnTo>
                    <a:lnTo>
                      <a:pt x="692" y="536"/>
                    </a:lnTo>
                    <a:lnTo>
                      <a:pt x="0" y="536"/>
                    </a:lnTo>
                    <a:lnTo>
                      <a:pt x="0" y="0"/>
                    </a:lnTo>
                  </a:path>
                </a:pathLst>
              </a:custGeom>
              <a:noFill/>
              <a:ln w="12700" cap="rnd">
                <a:solidFill>
                  <a:srgbClr val="000000"/>
                </a:solidFill>
                <a:round/>
                <a:headEnd/>
                <a:tailEnd/>
              </a:ln>
            </p:spPr>
            <p:txBody>
              <a:bodyPr/>
              <a:lstStyle/>
              <a:p>
                <a:endParaRPr lang="en-US"/>
              </a:p>
            </p:txBody>
          </p:sp>
          <p:grpSp>
            <p:nvGrpSpPr>
              <p:cNvPr id="463" name="Group 431">
                <a:extLst>
                  <a:ext uri="{FF2B5EF4-FFF2-40B4-BE49-F238E27FC236}">
                    <a16:creationId xmlns:a16="http://schemas.microsoft.com/office/drawing/2014/main" id="{74360080-D6AB-4380-500A-F6381AA2D556}"/>
                  </a:ext>
                </a:extLst>
              </p:cNvPr>
              <p:cNvGrpSpPr>
                <a:grpSpLocks/>
              </p:cNvGrpSpPr>
              <p:nvPr/>
            </p:nvGrpSpPr>
            <p:grpSpPr bwMode="auto">
              <a:xfrm>
                <a:off x="1722" y="1379"/>
                <a:ext cx="367" cy="23"/>
                <a:chOff x="1722" y="1379"/>
                <a:chExt cx="367" cy="23"/>
              </a:xfrm>
            </p:grpSpPr>
            <p:sp>
              <p:nvSpPr>
                <p:cNvPr id="469" name="Freeform 432">
                  <a:extLst>
                    <a:ext uri="{FF2B5EF4-FFF2-40B4-BE49-F238E27FC236}">
                      <a16:creationId xmlns:a16="http://schemas.microsoft.com/office/drawing/2014/main" id="{01D8C117-F29E-F566-3BED-E78178E3C0E1}"/>
                    </a:ext>
                  </a:extLst>
                </p:cNvPr>
                <p:cNvSpPr>
                  <a:spLocks/>
                </p:cNvSpPr>
                <p:nvPr/>
              </p:nvSpPr>
              <p:spPr bwMode="auto">
                <a:xfrm>
                  <a:off x="1724" y="1381"/>
                  <a:ext cx="363" cy="19"/>
                </a:xfrm>
                <a:custGeom>
                  <a:avLst/>
                  <a:gdLst>
                    <a:gd name="T0" fmla="*/ 57 w 363"/>
                    <a:gd name="T1" fmla="*/ 18 h 19"/>
                    <a:gd name="T2" fmla="*/ 0 w 363"/>
                    <a:gd name="T3" fmla="*/ 0 h 19"/>
                    <a:gd name="T4" fmla="*/ 362 w 363"/>
                    <a:gd name="T5" fmla="*/ 0 h 19"/>
                    <a:gd name="T6" fmla="*/ 301 w 363"/>
                    <a:gd name="T7" fmla="*/ 16 h 19"/>
                    <a:gd name="T8" fmla="*/ 57 w 363"/>
                    <a:gd name="T9" fmla="*/ 18 h 19"/>
                    <a:gd name="T10" fmla="*/ 0 60000 65536"/>
                    <a:gd name="T11" fmla="*/ 0 60000 65536"/>
                    <a:gd name="T12" fmla="*/ 0 60000 65536"/>
                    <a:gd name="T13" fmla="*/ 0 60000 65536"/>
                    <a:gd name="T14" fmla="*/ 0 60000 65536"/>
                    <a:gd name="T15" fmla="*/ 0 w 363"/>
                    <a:gd name="T16" fmla="*/ 0 h 19"/>
                    <a:gd name="T17" fmla="*/ 363 w 363"/>
                    <a:gd name="T18" fmla="*/ 19 h 19"/>
                  </a:gdLst>
                  <a:ahLst/>
                  <a:cxnLst>
                    <a:cxn ang="T10">
                      <a:pos x="T0" y="T1"/>
                    </a:cxn>
                    <a:cxn ang="T11">
                      <a:pos x="T2" y="T3"/>
                    </a:cxn>
                    <a:cxn ang="T12">
                      <a:pos x="T4" y="T5"/>
                    </a:cxn>
                    <a:cxn ang="T13">
                      <a:pos x="T6" y="T7"/>
                    </a:cxn>
                    <a:cxn ang="T14">
                      <a:pos x="T8" y="T9"/>
                    </a:cxn>
                  </a:cxnLst>
                  <a:rect l="T15" t="T16" r="T17" b="T18"/>
                  <a:pathLst>
                    <a:path w="363" h="19">
                      <a:moveTo>
                        <a:pt x="57" y="18"/>
                      </a:moveTo>
                      <a:lnTo>
                        <a:pt x="0" y="0"/>
                      </a:lnTo>
                      <a:lnTo>
                        <a:pt x="362" y="0"/>
                      </a:lnTo>
                      <a:lnTo>
                        <a:pt x="301" y="16"/>
                      </a:lnTo>
                      <a:lnTo>
                        <a:pt x="57" y="18"/>
                      </a:lnTo>
                    </a:path>
                  </a:pathLst>
                </a:custGeom>
                <a:solidFill>
                  <a:srgbClr val="FFFFFF"/>
                </a:solidFill>
                <a:ln w="127000" cap="rnd">
                  <a:noFill/>
                  <a:round/>
                  <a:headEnd/>
                  <a:tailEnd/>
                </a:ln>
              </p:spPr>
              <p:txBody>
                <a:bodyPr/>
                <a:lstStyle/>
                <a:p>
                  <a:endParaRPr lang="en-US"/>
                </a:p>
              </p:txBody>
            </p:sp>
            <p:sp>
              <p:nvSpPr>
                <p:cNvPr id="470" name="Freeform 433">
                  <a:extLst>
                    <a:ext uri="{FF2B5EF4-FFF2-40B4-BE49-F238E27FC236}">
                      <a16:creationId xmlns:a16="http://schemas.microsoft.com/office/drawing/2014/main" id="{C3B3FC26-7D93-9A57-93F0-78D10D086A40}"/>
                    </a:ext>
                  </a:extLst>
                </p:cNvPr>
                <p:cNvSpPr>
                  <a:spLocks/>
                </p:cNvSpPr>
                <p:nvPr/>
              </p:nvSpPr>
              <p:spPr bwMode="auto">
                <a:xfrm>
                  <a:off x="1722" y="1379"/>
                  <a:ext cx="367" cy="23"/>
                </a:xfrm>
                <a:custGeom>
                  <a:avLst/>
                  <a:gdLst>
                    <a:gd name="T0" fmla="*/ 58 w 367"/>
                    <a:gd name="T1" fmla="*/ 22 h 23"/>
                    <a:gd name="T2" fmla="*/ 0 w 367"/>
                    <a:gd name="T3" fmla="*/ 0 h 23"/>
                    <a:gd name="T4" fmla="*/ 366 w 367"/>
                    <a:gd name="T5" fmla="*/ 0 h 23"/>
                    <a:gd name="T6" fmla="*/ 304 w 367"/>
                    <a:gd name="T7" fmla="*/ 20 h 23"/>
                    <a:gd name="T8" fmla="*/ 58 w 367"/>
                    <a:gd name="T9" fmla="*/ 22 h 23"/>
                    <a:gd name="T10" fmla="*/ 0 60000 65536"/>
                    <a:gd name="T11" fmla="*/ 0 60000 65536"/>
                    <a:gd name="T12" fmla="*/ 0 60000 65536"/>
                    <a:gd name="T13" fmla="*/ 0 60000 65536"/>
                    <a:gd name="T14" fmla="*/ 0 60000 65536"/>
                    <a:gd name="T15" fmla="*/ 0 w 367"/>
                    <a:gd name="T16" fmla="*/ 0 h 23"/>
                    <a:gd name="T17" fmla="*/ 367 w 367"/>
                    <a:gd name="T18" fmla="*/ 23 h 23"/>
                  </a:gdLst>
                  <a:ahLst/>
                  <a:cxnLst>
                    <a:cxn ang="T10">
                      <a:pos x="T0" y="T1"/>
                    </a:cxn>
                    <a:cxn ang="T11">
                      <a:pos x="T2" y="T3"/>
                    </a:cxn>
                    <a:cxn ang="T12">
                      <a:pos x="T4" y="T5"/>
                    </a:cxn>
                    <a:cxn ang="T13">
                      <a:pos x="T6" y="T7"/>
                    </a:cxn>
                    <a:cxn ang="T14">
                      <a:pos x="T8" y="T9"/>
                    </a:cxn>
                  </a:cxnLst>
                  <a:rect l="T15" t="T16" r="T17" b="T18"/>
                  <a:pathLst>
                    <a:path w="367" h="23">
                      <a:moveTo>
                        <a:pt x="58" y="22"/>
                      </a:moveTo>
                      <a:lnTo>
                        <a:pt x="0" y="0"/>
                      </a:lnTo>
                      <a:lnTo>
                        <a:pt x="366" y="0"/>
                      </a:lnTo>
                      <a:lnTo>
                        <a:pt x="304" y="20"/>
                      </a:lnTo>
                      <a:lnTo>
                        <a:pt x="58" y="22"/>
                      </a:lnTo>
                    </a:path>
                  </a:pathLst>
                </a:custGeom>
                <a:noFill/>
                <a:ln w="12700" cap="rnd">
                  <a:solidFill>
                    <a:srgbClr val="000000"/>
                  </a:solidFill>
                  <a:round/>
                  <a:headEnd/>
                  <a:tailEnd/>
                </a:ln>
              </p:spPr>
              <p:txBody>
                <a:bodyPr/>
                <a:lstStyle/>
                <a:p>
                  <a:endParaRPr lang="en-US"/>
                </a:p>
              </p:txBody>
            </p:sp>
          </p:grpSp>
          <p:grpSp>
            <p:nvGrpSpPr>
              <p:cNvPr id="464" name="Group 434">
                <a:extLst>
                  <a:ext uri="{FF2B5EF4-FFF2-40B4-BE49-F238E27FC236}">
                    <a16:creationId xmlns:a16="http://schemas.microsoft.com/office/drawing/2014/main" id="{7B1B5693-5757-BEAE-B1B3-936B81C85C0F}"/>
                  </a:ext>
                </a:extLst>
              </p:cNvPr>
              <p:cNvGrpSpPr>
                <a:grpSpLocks/>
              </p:cNvGrpSpPr>
              <p:nvPr/>
            </p:nvGrpSpPr>
            <p:grpSpPr bwMode="auto">
              <a:xfrm>
                <a:off x="1770" y="1401"/>
                <a:ext cx="273" cy="19"/>
                <a:chOff x="1770" y="1401"/>
                <a:chExt cx="273" cy="19"/>
              </a:xfrm>
            </p:grpSpPr>
            <p:sp>
              <p:nvSpPr>
                <p:cNvPr id="467" name="Freeform 435">
                  <a:extLst>
                    <a:ext uri="{FF2B5EF4-FFF2-40B4-BE49-F238E27FC236}">
                      <a16:creationId xmlns:a16="http://schemas.microsoft.com/office/drawing/2014/main" id="{A6BBF889-624E-EF41-47C7-75C26CDF7058}"/>
                    </a:ext>
                  </a:extLst>
                </p:cNvPr>
                <p:cNvSpPr>
                  <a:spLocks/>
                </p:cNvSpPr>
                <p:nvPr/>
              </p:nvSpPr>
              <p:spPr bwMode="auto">
                <a:xfrm>
                  <a:off x="1772" y="1403"/>
                  <a:ext cx="269" cy="15"/>
                </a:xfrm>
                <a:custGeom>
                  <a:avLst/>
                  <a:gdLst>
                    <a:gd name="T0" fmla="*/ 0 w 269"/>
                    <a:gd name="T1" fmla="*/ 14 h 15"/>
                    <a:gd name="T2" fmla="*/ 14 w 269"/>
                    <a:gd name="T3" fmla="*/ 0 h 15"/>
                    <a:gd name="T4" fmla="*/ 250 w 269"/>
                    <a:gd name="T5" fmla="*/ 0 h 15"/>
                    <a:gd name="T6" fmla="*/ 268 w 269"/>
                    <a:gd name="T7" fmla="*/ 14 h 15"/>
                    <a:gd name="T8" fmla="*/ 0 w 269"/>
                    <a:gd name="T9" fmla="*/ 14 h 15"/>
                    <a:gd name="T10" fmla="*/ 0 60000 65536"/>
                    <a:gd name="T11" fmla="*/ 0 60000 65536"/>
                    <a:gd name="T12" fmla="*/ 0 60000 65536"/>
                    <a:gd name="T13" fmla="*/ 0 60000 65536"/>
                    <a:gd name="T14" fmla="*/ 0 60000 65536"/>
                    <a:gd name="T15" fmla="*/ 0 w 269"/>
                    <a:gd name="T16" fmla="*/ 0 h 15"/>
                    <a:gd name="T17" fmla="*/ 269 w 269"/>
                    <a:gd name="T18" fmla="*/ 15 h 15"/>
                  </a:gdLst>
                  <a:ahLst/>
                  <a:cxnLst>
                    <a:cxn ang="T10">
                      <a:pos x="T0" y="T1"/>
                    </a:cxn>
                    <a:cxn ang="T11">
                      <a:pos x="T2" y="T3"/>
                    </a:cxn>
                    <a:cxn ang="T12">
                      <a:pos x="T4" y="T5"/>
                    </a:cxn>
                    <a:cxn ang="T13">
                      <a:pos x="T6" y="T7"/>
                    </a:cxn>
                    <a:cxn ang="T14">
                      <a:pos x="T8" y="T9"/>
                    </a:cxn>
                  </a:cxnLst>
                  <a:rect l="T15" t="T16" r="T17" b="T18"/>
                  <a:pathLst>
                    <a:path w="269" h="15">
                      <a:moveTo>
                        <a:pt x="0" y="14"/>
                      </a:moveTo>
                      <a:lnTo>
                        <a:pt x="14" y="0"/>
                      </a:lnTo>
                      <a:lnTo>
                        <a:pt x="250" y="0"/>
                      </a:lnTo>
                      <a:lnTo>
                        <a:pt x="268" y="14"/>
                      </a:lnTo>
                      <a:lnTo>
                        <a:pt x="0" y="14"/>
                      </a:lnTo>
                    </a:path>
                  </a:pathLst>
                </a:custGeom>
                <a:solidFill>
                  <a:srgbClr val="FFFFFF"/>
                </a:solidFill>
                <a:ln w="12700" cap="rnd">
                  <a:noFill/>
                  <a:round/>
                  <a:headEnd/>
                  <a:tailEnd/>
                </a:ln>
              </p:spPr>
              <p:txBody>
                <a:bodyPr/>
                <a:lstStyle/>
                <a:p>
                  <a:endParaRPr lang="en-US"/>
                </a:p>
              </p:txBody>
            </p:sp>
            <p:sp>
              <p:nvSpPr>
                <p:cNvPr id="468" name="Freeform 436">
                  <a:extLst>
                    <a:ext uri="{FF2B5EF4-FFF2-40B4-BE49-F238E27FC236}">
                      <a16:creationId xmlns:a16="http://schemas.microsoft.com/office/drawing/2014/main" id="{889A7BA0-5780-5867-301E-3D68E89502CB}"/>
                    </a:ext>
                  </a:extLst>
                </p:cNvPr>
                <p:cNvSpPr>
                  <a:spLocks/>
                </p:cNvSpPr>
                <p:nvPr/>
              </p:nvSpPr>
              <p:spPr bwMode="auto">
                <a:xfrm>
                  <a:off x="1770" y="1401"/>
                  <a:ext cx="273" cy="19"/>
                </a:xfrm>
                <a:custGeom>
                  <a:avLst/>
                  <a:gdLst>
                    <a:gd name="T0" fmla="*/ 0 w 273"/>
                    <a:gd name="T1" fmla="*/ 18 h 19"/>
                    <a:gd name="T2" fmla="*/ 14 w 273"/>
                    <a:gd name="T3" fmla="*/ 0 h 19"/>
                    <a:gd name="T4" fmla="*/ 254 w 273"/>
                    <a:gd name="T5" fmla="*/ 0 h 19"/>
                    <a:gd name="T6" fmla="*/ 272 w 273"/>
                    <a:gd name="T7" fmla="*/ 18 h 19"/>
                    <a:gd name="T8" fmla="*/ 0 w 273"/>
                    <a:gd name="T9" fmla="*/ 18 h 19"/>
                    <a:gd name="T10" fmla="*/ 0 60000 65536"/>
                    <a:gd name="T11" fmla="*/ 0 60000 65536"/>
                    <a:gd name="T12" fmla="*/ 0 60000 65536"/>
                    <a:gd name="T13" fmla="*/ 0 60000 65536"/>
                    <a:gd name="T14" fmla="*/ 0 60000 65536"/>
                    <a:gd name="T15" fmla="*/ 0 w 273"/>
                    <a:gd name="T16" fmla="*/ 0 h 19"/>
                    <a:gd name="T17" fmla="*/ 273 w 273"/>
                    <a:gd name="T18" fmla="*/ 19 h 19"/>
                  </a:gdLst>
                  <a:ahLst/>
                  <a:cxnLst>
                    <a:cxn ang="T10">
                      <a:pos x="T0" y="T1"/>
                    </a:cxn>
                    <a:cxn ang="T11">
                      <a:pos x="T2" y="T3"/>
                    </a:cxn>
                    <a:cxn ang="T12">
                      <a:pos x="T4" y="T5"/>
                    </a:cxn>
                    <a:cxn ang="T13">
                      <a:pos x="T6" y="T7"/>
                    </a:cxn>
                    <a:cxn ang="T14">
                      <a:pos x="T8" y="T9"/>
                    </a:cxn>
                  </a:cxnLst>
                  <a:rect l="T15" t="T16" r="T17" b="T18"/>
                  <a:pathLst>
                    <a:path w="273" h="19">
                      <a:moveTo>
                        <a:pt x="0" y="18"/>
                      </a:moveTo>
                      <a:lnTo>
                        <a:pt x="14" y="0"/>
                      </a:lnTo>
                      <a:lnTo>
                        <a:pt x="254" y="0"/>
                      </a:lnTo>
                      <a:lnTo>
                        <a:pt x="272" y="18"/>
                      </a:lnTo>
                      <a:lnTo>
                        <a:pt x="0" y="18"/>
                      </a:lnTo>
                    </a:path>
                  </a:pathLst>
                </a:custGeom>
                <a:noFill/>
                <a:ln w="12700" cap="rnd">
                  <a:solidFill>
                    <a:srgbClr val="000000"/>
                  </a:solidFill>
                  <a:round/>
                  <a:headEnd/>
                  <a:tailEnd/>
                </a:ln>
              </p:spPr>
              <p:txBody>
                <a:bodyPr/>
                <a:lstStyle/>
                <a:p>
                  <a:endParaRPr lang="en-US"/>
                </a:p>
              </p:txBody>
            </p:sp>
          </p:grpSp>
          <p:sp>
            <p:nvSpPr>
              <p:cNvPr id="465" name="Rectangle 437">
                <a:extLst>
                  <a:ext uri="{FF2B5EF4-FFF2-40B4-BE49-F238E27FC236}">
                    <a16:creationId xmlns:a16="http://schemas.microsoft.com/office/drawing/2014/main" id="{9265AA21-4108-8338-69C5-7031A33B5A85}"/>
                  </a:ext>
                </a:extLst>
              </p:cNvPr>
              <p:cNvSpPr>
                <a:spLocks noChangeArrowheads="1"/>
              </p:cNvSpPr>
              <p:nvPr/>
            </p:nvSpPr>
            <p:spPr bwMode="auto">
              <a:xfrm>
                <a:off x="1618" y="1421"/>
                <a:ext cx="564" cy="2"/>
              </a:xfrm>
              <a:prstGeom prst="rect">
                <a:avLst/>
              </a:prstGeom>
              <a:solidFill>
                <a:srgbClr val="FFFFFF"/>
              </a:solidFill>
              <a:ln w="12700">
                <a:solidFill>
                  <a:srgbClr val="000000"/>
                </a:solidFill>
                <a:miter lim="800000"/>
                <a:headEnd/>
                <a:tailEnd/>
              </a:ln>
            </p:spPr>
            <p:txBody>
              <a:bodyPr wrap="none" anchor="ctr"/>
              <a:lstStyle/>
              <a:p>
                <a:endParaRPr lang="en-US"/>
              </a:p>
            </p:txBody>
          </p:sp>
          <p:sp>
            <p:nvSpPr>
              <p:cNvPr id="466" name="Rectangle 438">
                <a:extLst>
                  <a:ext uri="{FF2B5EF4-FFF2-40B4-BE49-F238E27FC236}">
                    <a16:creationId xmlns:a16="http://schemas.microsoft.com/office/drawing/2014/main" id="{C781C123-20E5-726E-3E45-C915664348D1}"/>
                  </a:ext>
                </a:extLst>
              </p:cNvPr>
              <p:cNvSpPr>
                <a:spLocks noChangeArrowheads="1"/>
              </p:cNvSpPr>
              <p:nvPr/>
            </p:nvSpPr>
            <p:spPr bwMode="auto">
              <a:xfrm>
                <a:off x="1600" y="845"/>
                <a:ext cx="616" cy="464"/>
              </a:xfrm>
              <a:prstGeom prst="rect">
                <a:avLst/>
              </a:prstGeom>
              <a:solidFill>
                <a:schemeClr val="folHlink"/>
              </a:solidFill>
              <a:ln w="12700">
                <a:solidFill>
                  <a:schemeClr val="tx1"/>
                </a:solidFill>
                <a:miter lim="800000"/>
                <a:headEnd/>
                <a:tailEnd/>
              </a:ln>
            </p:spPr>
            <p:txBody>
              <a:bodyPr wrap="none" anchor="ctr"/>
              <a:lstStyle/>
              <a:p>
                <a:endParaRPr lang="en-US"/>
              </a:p>
            </p:txBody>
          </p:sp>
        </p:grpSp>
      </p:grpSp>
    </p:spTree>
    <p:extLst>
      <p:ext uri="{BB962C8B-B14F-4D97-AF65-F5344CB8AC3E}">
        <p14:creationId xmlns:p14="http://schemas.microsoft.com/office/powerpoint/2010/main" val="3438929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
                                        </p:tgtEl>
                                        <p:attrNameLst>
                                          <p:attrName>style.visibility</p:attrName>
                                        </p:attrNameLst>
                                      </p:cBhvr>
                                      <p:to>
                                        <p:strVal val="visible"/>
                                      </p:to>
                                    </p:set>
                                  </p:childTnLst>
                                </p:cTn>
                              </p:par>
                            </p:childTnLst>
                          </p:cTn>
                        </p:par>
                        <p:par>
                          <p:cTn id="7" fill="hold">
                            <p:stCondLst>
                              <p:cond delay="0"/>
                            </p:stCondLst>
                            <p:childTnLst>
                              <p:par>
                                <p:cTn id="8" presetID="42" presetClass="path" presetSubtype="0" accel="50000" decel="50000" fill="hold" nodeType="afterEffect">
                                  <p:stCondLst>
                                    <p:cond delay="0"/>
                                  </p:stCondLst>
                                  <p:childTnLst>
                                    <p:animMotion origin="layout" path="M -3.75E-6 7.40741E-7 L 0.01901 -0.27708 " pathEditMode="relative" rAng="0" ptsTypes="AA">
                                      <p:cBhvr>
                                        <p:cTn id="9" dur="2000" fill="hold"/>
                                        <p:tgtEl>
                                          <p:spTgt spid="478"/>
                                        </p:tgtEl>
                                        <p:attrNameLst>
                                          <p:attrName>ppt_x</p:attrName>
                                          <p:attrName>ppt_y</p:attrName>
                                        </p:attrNameLst>
                                      </p:cBhvr>
                                      <p:rCtr x="951" y="-13866"/>
                                    </p:animMotion>
                                  </p:childTnLst>
                                </p:cTn>
                              </p:par>
                            </p:childTnLst>
                          </p:cTn>
                        </p:par>
                        <p:par>
                          <p:cTn id="10" fill="hold">
                            <p:stCondLst>
                              <p:cond delay="2000"/>
                            </p:stCondLst>
                            <p:childTnLst>
                              <p:par>
                                <p:cTn id="11" presetID="1" presetClass="entr" presetSubtype="0" fill="hold" grpId="0" nodeType="afterEffect">
                                  <p:stCondLst>
                                    <p:cond delay="500"/>
                                  </p:stCondLst>
                                  <p:childTnLst>
                                    <p:set>
                                      <p:cBhvr>
                                        <p:cTn id="12" dur="1" fill="hold">
                                          <p:stCondLst>
                                            <p:cond delay="0"/>
                                          </p:stCondLst>
                                        </p:cTn>
                                        <p:tgtEl>
                                          <p:spTgt spid="471"/>
                                        </p:tgtEl>
                                        <p:attrNameLst>
                                          <p:attrName>style.visibility</p:attrName>
                                        </p:attrNameLst>
                                      </p:cBhvr>
                                      <p:to>
                                        <p:strVal val="visible"/>
                                      </p:to>
                                    </p:set>
                                  </p:childTnLst>
                                </p:cTn>
                              </p:par>
                            </p:childTnLst>
                          </p:cTn>
                        </p:par>
                        <p:par>
                          <p:cTn id="13" fill="hold">
                            <p:stCondLst>
                              <p:cond delay="2500"/>
                            </p:stCondLst>
                            <p:childTnLst>
                              <p:par>
                                <p:cTn id="14" presetID="1" presetClass="exit" presetSubtype="0" fill="hold" grpId="1" nodeType="afterEffect">
                                  <p:stCondLst>
                                    <p:cond delay="0"/>
                                  </p:stCondLst>
                                  <p:childTnLst>
                                    <p:set>
                                      <p:cBhvr>
                                        <p:cTn id="15" dur="1" fill="hold">
                                          <p:stCondLst>
                                            <p:cond delay="0"/>
                                          </p:stCondLst>
                                        </p:cTn>
                                        <p:tgtEl>
                                          <p:spTgt spid="80"/>
                                        </p:tgtEl>
                                        <p:attrNameLst>
                                          <p:attrName>style.visibility</p:attrName>
                                        </p:attrNameLst>
                                      </p:cBhvr>
                                      <p:to>
                                        <p:strVal val="hidden"/>
                                      </p:to>
                                    </p:set>
                                  </p:childTnLst>
                                </p:cTn>
                              </p:par>
                              <p:par>
                                <p:cTn id="16" presetID="1" presetClass="entr" presetSubtype="0" fill="hold" nodeType="withEffect">
                                  <p:stCondLst>
                                    <p:cond delay="1000"/>
                                  </p:stCondLst>
                                  <p:childTnLst>
                                    <p:set>
                                      <p:cBhvr>
                                        <p:cTn id="17" dur="1" fill="hold">
                                          <p:stCondLst>
                                            <p:cond delay="0"/>
                                          </p:stCondLst>
                                        </p:cTn>
                                        <p:tgtEl>
                                          <p:spTgt spid="475"/>
                                        </p:tgtEl>
                                        <p:attrNameLst>
                                          <p:attrName>style.visibility</p:attrName>
                                        </p:attrNameLst>
                                      </p:cBhvr>
                                      <p:to>
                                        <p:strVal val="visible"/>
                                      </p:to>
                                    </p:set>
                                  </p:childTnLst>
                                </p:cTn>
                              </p:par>
                              <p:par>
                                <p:cTn id="18" presetID="1" presetClass="entr" presetSubtype="0" fill="hold" grpId="0" nodeType="withEffect">
                                  <p:stCondLst>
                                    <p:cond delay="1000"/>
                                  </p:stCondLst>
                                  <p:childTnLst>
                                    <p:set>
                                      <p:cBhvr>
                                        <p:cTn id="19" dur="1" fill="hold">
                                          <p:stCondLst>
                                            <p:cond delay="0"/>
                                          </p:stCondLst>
                                        </p:cTn>
                                        <p:tgtEl>
                                          <p:spTgt spid="4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animBg="1"/>
      <p:bldP spid="80" grpId="1" animBg="1"/>
      <p:bldP spid="471" grpId="0" animBg="1"/>
      <p:bldP spid="47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A7DE090F-A27C-FDCD-A2DB-91EF829AAA7D}"/>
              </a:ext>
            </a:extLst>
          </p:cNvPr>
          <p:cNvSpPr>
            <a:spLocks noGrp="1"/>
          </p:cNvSpPr>
          <p:nvPr>
            <p:ph type="title"/>
          </p:nvPr>
        </p:nvSpPr>
        <p:spPr/>
        <p:txBody>
          <a:bodyPr>
            <a:normAutofit/>
          </a:bodyPr>
          <a:lstStyle/>
          <a:p>
            <a:r>
              <a:rPr lang="en-US" dirty="0"/>
              <a:t>Networking = Sharing Info</a:t>
            </a:r>
          </a:p>
        </p:txBody>
      </p:sp>
      <p:sp>
        <p:nvSpPr>
          <p:cNvPr id="9" name="Content Placeholder 2">
            <a:extLst>
              <a:ext uri="{FF2B5EF4-FFF2-40B4-BE49-F238E27FC236}">
                <a16:creationId xmlns:a16="http://schemas.microsoft.com/office/drawing/2014/main" id="{9384F443-C451-8ED0-8D54-6514CE0139D3}"/>
              </a:ext>
            </a:extLst>
          </p:cNvPr>
          <p:cNvSpPr>
            <a:spLocks noGrp="1"/>
          </p:cNvSpPr>
          <p:nvPr>
            <p:ph idx="1"/>
          </p:nvPr>
        </p:nvSpPr>
        <p:spPr/>
        <p:txBody>
          <a:bodyPr>
            <a:normAutofit/>
          </a:bodyPr>
          <a:lstStyle/>
          <a:p>
            <a:pPr>
              <a:buSzPct val="120000"/>
            </a:pPr>
            <a:r>
              <a:rPr lang="en-US" dirty="0"/>
              <a:t>Humans typically communicate using 2 basic methods</a:t>
            </a:r>
          </a:p>
          <a:p>
            <a:pPr lvl="1">
              <a:buSzPct val="120000"/>
            </a:pPr>
            <a:r>
              <a:rPr lang="en-US" dirty="0"/>
              <a:t>Speaking  - in person, in a group, on the phone</a:t>
            </a:r>
          </a:p>
          <a:p>
            <a:pPr lvl="1">
              <a:buSzPct val="120000"/>
            </a:pPr>
            <a:r>
              <a:rPr lang="en-US" dirty="0"/>
              <a:t>Writing  - letter, email, text message, notes on the board</a:t>
            </a:r>
          </a:p>
          <a:p>
            <a:pPr lvl="1">
              <a:buSzPct val="120000"/>
            </a:pPr>
            <a:endParaRPr lang="en-US" sz="1200" dirty="0"/>
          </a:p>
          <a:p>
            <a:pPr>
              <a:buSzPct val="120000"/>
            </a:pPr>
            <a:r>
              <a:rPr lang="en-US" dirty="0"/>
              <a:t>The typical methods have rules to make it work smoothly</a:t>
            </a:r>
          </a:p>
          <a:p>
            <a:pPr lvl="1">
              <a:buSzPct val="120000"/>
            </a:pPr>
            <a:r>
              <a:rPr lang="en-US" dirty="0"/>
              <a:t>Speaking: Take turns, raise your hand, no yelling</a:t>
            </a:r>
          </a:p>
          <a:p>
            <a:pPr lvl="1">
              <a:buSzPct val="120000"/>
            </a:pPr>
            <a:r>
              <a:rPr lang="en-US" dirty="0"/>
              <a:t>Writing: Addressing, salutation, punctuation.</a:t>
            </a:r>
          </a:p>
          <a:p>
            <a:pPr lvl="1">
              <a:buSzPct val="120000"/>
            </a:pPr>
            <a:endParaRPr lang="en-US" sz="1200" dirty="0"/>
          </a:p>
          <a:p>
            <a:pPr>
              <a:buSzPct val="120000"/>
            </a:pPr>
            <a:r>
              <a:rPr lang="en-US" dirty="0"/>
              <a:t>Network communications have rules too</a:t>
            </a:r>
          </a:p>
          <a:p>
            <a:pPr lvl="1">
              <a:buSzPct val="120000"/>
            </a:pPr>
            <a:r>
              <a:rPr lang="en-US" dirty="0"/>
              <a:t>Rules for finding devices on the network</a:t>
            </a:r>
          </a:p>
          <a:p>
            <a:pPr lvl="1">
              <a:buSzPct val="120000"/>
            </a:pPr>
            <a:r>
              <a:rPr lang="en-US" dirty="0"/>
              <a:t>Rules for making connections</a:t>
            </a:r>
          </a:p>
          <a:p>
            <a:pPr lvl="1">
              <a:buSzPct val="120000"/>
            </a:pPr>
            <a:r>
              <a:rPr lang="en-US" dirty="0"/>
              <a:t>Rules for each type of info being shared</a:t>
            </a:r>
          </a:p>
        </p:txBody>
      </p:sp>
    </p:spTree>
    <p:extLst>
      <p:ext uri="{BB962C8B-B14F-4D97-AF65-F5344CB8AC3E}">
        <p14:creationId xmlns:p14="http://schemas.microsoft.com/office/powerpoint/2010/main" val="3647785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6">
            <a:extLst>
              <a:ext uri="{FF2B5EF4-FFF2-40B4-BE49-F238E27FC236}">
                <a16:creationId xmlns:a16="http://schemas.microsoft.com/office/drawing/2014/main" id="{85B492D3-CE25-28B2-F8D1-5F48918420EC}"/>
              </a:ext>
            </a:extLst>
          </p:cNvPr>
          <p:cNvSpPr>
            <a:spLocks noGrp="1"/>
          </p:cNvSpPr>
          <p:nvPr>
            <p:ph type="title"/>
          </p:nvPr>
        </p:nvSpPr>
        <p:spPr/>
        <p:txBody>
          <a:bodyPr>
            <a:normAutofit/>
          </a:bodyPr>
          <a:lstStyle/>
          <a:p>
            <a:r>
              <a:rPr lang="en-US" dirty="0"/>
              <a:t>Finding Devices in a Network</a:t>
            </a:r>
          </a:p>
        </p:txBody>
      </p:sp>
      <p:sp>
        <p:nvSpPr>
          <p:cNvPr id="24" name="Content Placeholder 23">
            <a:extLst>
              <a:ext uri="{FF2B5EF4-FFF2-40B4-BE49-F238E27FC236}">
                <a16:creationId xmlns:a16="http://schemas.microsoft.com/office/drawing/2014/main" id="{91960F97-CE18-50A7-D394-6CBB9572E07D}"/>
              </a:ext>
            </a:extLst>
          </p:cNvPr>
          <p:cNvSpPr>
            <a:spLocks noGrp="1"/>
          </p:cNvSpPr>
          <p:nvPr>
            <p:ph idx="1"/>
          </p:nvPr>
        </p:nvSpPr>
        <p:spPr>
          <a:xfrm>
            <a:off x="838200" y="1302213"/>
            <a:ext cx="10515600" cy="908418"/>
          </a:xfrm>
        </p:spPr>
        <p:txBody>
          <a:bodyPr>
            <a:normAutofit/>
          </a:bodyPr>
          <a:lstStyle/>
          <a:p>
            <a:pPr marL="0" indent="0">
              <a:buNone/>
            </a:pPr>
            <a:r>
              <a:rPr lang="en-US" sz="2800" dirty="0"/>
              <a:t>Harry wants to send a message to Sally, but they are not the only users of the cable.</a:t>
            </a:r>
          </a:p>
        </p:txBody>
      </p:sp>
      <p:sp>
        <p:nvSpPr>
          <p:cNvPr id="25" name="Rounded Rectangle 17">
            <a:extLst>
              <a:ext uri="{FF2B5EF4-FFF2-40B4-BE49-F238E27FC236}">
                <a16:creationId xmlns:a16="http://schemas.microsoft.com/office/drawing/2014/main" id="{53E16AAD-A3F0-4796-74A3-CDFEEE2E78ED}"/>
              </a:ext>
            </a:extLst>
          </p:cNvPr>
          <p:cNvSpPr/>
          <p:nvPr/>
        </p:nvSpPr>
        <p:spPr>
          <a:xfrm>
            <a:off x="8829040" y="3197899"/>
            <a:ext cx="2895600" cy="1463811"/>
          </a:xfrm>
          <a:prstGeom prst="roundRect">
            <a:avLst/>
          </a:prstGeom>
          <a:noFill/>
          <a:ln w="25400">
            <a:solidFill>
              <a:srgbClr val="0D9D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Arial" panose="020B0604020202020204" pitchFamily="34" charset="0"/>
                <a:cs typeface="Arial" panose="020B0604020202020204" pitchFamily="34" charset="0"/>
              </a:rPr>
              <a:t>What are the chances </a:t>
            </a:r>
            <a:r>
              <a:rPr lang="en-US" sz="2000" b="1" dirty="0" err="1">
                <a:solidFill>
                  <a:schemeClr val="tx1"/>
                </a:solidFill>
                <a:latin typeface="Arial" panose="020B0604020202020204" pitchFamily="34" charset="0"/>
                <a:cs typeface="Arial" panose="020B0604020202020204" pitchFamily="34" charset="0"/>
              </a:rPr>
              <a:t>Harry’s</a:t>
            </a:r>
            <a:r>
              <a:rPr lang="en-US" sz="2000" b="1" dirty="0">
                <a:solidFill>
                  <a:schemeClr val="tx1"/>
                </a:solidFill>
                <a:latin typeface="Arial" panose="020B0604020202020204" pitchFamily="34" charset="0"/>
                <a:cs typeface="Arial" panose="020B0604020202020204" pitchFamily="34" charset="0"/>
              </a:rPr>
              <a:t> message will actually get to </a:t>
            </a:r>
            <a:r>
              <a:rPr lang="en-US" sz="2000" b="1" u="sng" dirty="0">
                <a:solidFill>
                  <a:schemeClr val="tx1"/>
                </a:solidFill>
                <a:latin typeface="Arial" panose="020B0604020202020204" pitchFamily="34" charset="0"/>
                <a:cs typeface="Arial" panose="020B0604020202020204" pitchFamily="34" charset="0"/>
              </a:rPr>
              <a:t>Sally</a:t>
            </a:r>
            <a:r>
              <a:rPr lang="en-US" sz="2000" b="1" dirty="0">
                <a:solidFill>
                  <a:schemeClr val="tx1"/>
                </a:solidFill>
                <a:latin typeface="Arial" panose="020B0604020202020204" pitchFamily="34" charset="0"/>
                <a:cs typeface="Arial" panose="020B0604020202020204" pitchFamily="34" charset="0"/>
              </a:rPr>
              <a:t>?</a:t>
            </a:r>
          </a:p>
        </p:txBody>
      </p:sp>
      <p:pic>
        <p:nvPicPr>
          <p:cNvPr id="16" name="Picture 15">
            <a:extLst>
              <a:ext uri="{FF2B5EF4-FFF2-40B4-BE49-F238E27FC236}">
                <a16:creationId xmlns:a16="http://schemas.microsoft.com/office/drawing/2014/main" id="{4216972D-C07F-CF11-B796-5C907DAC8F0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337616" y="2275246"/>
            <a:ext cx="7247114" cy="3634753"/>
          </a:xfrm>
          <a:prstGeom prst="rect">
            <a:avLst/>
          </a:prstGeom>
          <a:noFill/>
          <a:ln w="25400">
            <a:solidFill>
              <a:srgbClr val="0D9DDB"/>
            </a:solidFill>
            <a:miter lim="800000"/>
            <a:headEnd/>
            <a:tailEnd/>
          </a:ln>
        </p:spPr>
      </p:pic>
      <p:sp>
        <p:nvSpPr>
          <p:cNvPr id="11" name="Oval 10">
            <a:extLst>
              <a:ext uri="{FF2B5EF4-FFF2-40B4-BE49-F238E27FC236}">
                <a16:creationId xmlns:a16="http://schemas.microsoft.com/office/drawing/2014/main" id="{4CC5B7F7-E9BB-9979-DB96-5DC3EDFCAF3A}"/>
              </a:ext>
              <a:ext uri="{C183D7F6-B498-43B3-948B-1728B52AA6E4}">
                <adec:decorative xmlns:adec="http://schemas.microsoft.com/office/drawing/2017/decorative" val="1"/>
              </a:ext>
            </a:extLst>
          </p:cNvPr>
          <p:cNvSpPr>
            <a:spLocks noChangeArrowheads="1"/>
          </p:cNvSpPr>
          <p:nvPr/>
        </p:nvSpPr>
        <p:spPr bwMode="auto">
          <a:xfrm>
            <a:off x="2493696" y="3656754"/>
            <a:ext cx="274637" cy="273050"/>
          </a:xfrm>
          <a:prstGeom prst="ellipse">
            <a:avLst/>
          </a:prstGeom>
          <a:solidFill>
            <a:srgbClr val="EC4D28"/>
          </a:solidFill>
          <a:ln w="9525" algn="ctr">
            <a:solidFill>
              <a:srgbClr val="EC4D28"/>
            </a:solidFill>
            <a:round/>
            <a:headEnd/>
            <a:tailEnd/>
          </a:ln>
        </p:spPr>
        <p:txBody>
          <a:bodyPr/>
          <a:lstStyle/>
          <a:p>
            <a:pPr marL="342900" indent="-342900"/>
            <a:endParaRPr lang="en-US"/>
          </a:p>
        </p:txBody>
      </p:sp>
    </p:spTree>
    <p:extLst>
      <p:ext uri="{BB962C8B-B14F-4D97-AF65-F5344CB8AC3E}">
        <p14:creationId xmlns:p14="http://schemas.microsoft.com/office/powerpoint/2010/main" val="30223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par>
                          <p:cTn id="7" fill="hold">
                            <p:stCondLst>
                              <p:cond delay="0"/>
                            </p:stCondLst>
                            <p:childTnLst>
                              <p:par>
                                <p:cTn id="8" presetID="0" presetClass="path" presetSubtype="0" accel="50000" decel="50000" fill="hold" grpId="1" nodeType="afterEffect">
                                  <p:stCondLst>
                                    <p:cond delay="500"/>
                                  </p:stCondLst>
                                  <p:childTnLst>
                                    <p:animMotion origin="layout" path="M -0.0004 0.02199 C -0.00717 0.02986 -0.01381 0.03773 0.00286 0.04005 C 0.01953 0.04259 0.08398 0.02893 0.09947 0.03727 C 0.11484 0.04537 0.09596 0.08935 0.09596 0.09005 C 0.09596 0.09051 0.08281 0.04884 0.09947 0.04005 C 0.11614 0.03148 0.18007 0.0463 0.19596 0.03727 C 0.21171 0.02801 0.19466 -0.01343 0.19466 -0.01412 C 0.19466 -0.01458 0.17929 0.02593 0.19596 0.03426 C 0.21263 0.04236 0.27929 0.02639 0.29466 0.03588 C 0.31002 0.04514 0.2901 0.09143 0.28906 0.09167 C 0.28776 0.09167 0.27096 0.04722 0.28776 0.03727 C 0.30455 0.02708 0.3733 0.04074 0.38997 0.03125 C 0.40664 0.02176 0.38815 -0.01134 0.38763 -0.01991 " pathEditMode="relative" rAng="0" ptsTypes="AAAAAAAAAAAAA">
                                      <p:cBhvr>
                                        <p:cTn id="9" dur="5000" fill="hold"/>
                                        <p:tgtEl>
                                          <p:spTgt spid="11"/>
                                        </p:tgtEl>
                                        <p:attrNameLst>
                                          <p:attrName>ppt_x</p:attrName>
                                          <p:attrName>ppt_y</p:attrName>
                                        </p:attrNameLst>
                                      </p:cBhvr>
                                      <p:rCtr x="19505" y="138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F1C0978-4D90-9830-0851-334404125ABB}"/>
              </a:ext>
            </a:extLst>
          </p:cNvPr>
          <p:cNvSpPr>
            <a:spLocks noGrp="1"/>
          </p:cNvSpPr>
          <p:nvPr>
            <p:ph type="title"/>
          </p:nvPr>
        </p:nvSpPr>
        <p:spPr/>
        <p:txBody>
          <a:bodyPr>
            <a:normAutofit fontScale="90000"/>
          </a:bodyPr>
          <a:lstStyle/>
          <a:p>
            <a:r>
              <a:rPr lang="en-US" sz="4400" dirty="0"/>
              <a:t>Finding Devices in a Network - MAC Address</a:t>
            </a:r>
            <a:endParaRPr lang="en-US" dirty="0"/>
          </a:p>
        </p:txBody>
      </p:sp>
      <p:sp>
        <p:nvSpPr>
          <p:cNvPr id="2" name="Content Placeholder 2">
            <a:extLst>
              <a:ext uri="{FF2B5EF4-FFF2-40B4-BE49-F238E27FC236}">
                <a16:creationId xmlns:a16="http://schemas.microsoft.com/office/drawing/2014/main" id="{2A9FDC49-108C-E4B7-3642-FBCCEE897D39}"/>
              </a:ext>
            </a:extLst>
          </p:cNvPr>
          <p:cNvSpPr>
            <a:spLocks noGrp="1"/>
          </p:cNvSpPr>
          <p:nvPr>
            <p:ph idx="1"/>
          </p:nvPr>
        </p:nvSpPr>
        <p:spPr>
          <a:xfrm>
            <a:off x="838200" y="1233183"/>
            <a:ext cx="10515600" cy="1499857"/>
          </a:xfrm>
        </p:spPr>
        <p:txBody>
          <a:bodyPr>
            <a:noAutofit/>
          </a:bodyPr>
          <a:lstStyle/>
          <a:p>
            <a:pPr>
              <a:buNone/>
            </a:pPr>
            <a:r>
              <a:rPr lang="en-US" sz="3000" b="1" dirty="0"/>
              <a:t>Rule #1 – your device must be unique</a:t>
            </a:r>
          </a:p>
          <a:p>
            <a:r>
              <a:rPr lang="en-US" dirty="0"/>
              <a:t>There must be an addressing system, a way of uniquely identifying computer </a:t>
            </a:r>
            <a:r>
              <a:rPr lang="en-US" b="1" dirty="0"/>
              <a:t>interfaces.</a:t>
            </a:r>
            <a:endParaRPr lang="en-US" dirty="0"/>
          </a:p>
        </p:txBody>
      </p:sp>
      <p:sp>
        <p:nvSpPr>
          <p:cNvPr id="5" name="Rectangle 11">
            <a:extLst>
              <a:ext uri="{FF2B5EF4-FFF2-40B4-BE49-F238E27FC236}">
                <a16:creationId xmlns:a16="http://schemas.microsoft.com/office/drawing/2014/main" id="{5412D522-8B75-8EC0-AEEA-EB1A456B33BE}"/>
              </a:ext>
            </a:extLst>
          </p:cNvPr>
          <p:cNvSpPr>
            <a:spLocks noChangeArrowheads="1"/>
          </p:cNvSpPr>
          <p:nvPr/>
        </p:nvSpPr>
        <p:spPr bwMode="auto">
          <a:xfrm>
            <a:off x="838200" y="2733040"/>
            <a:ext cx="10652760" cy="838200"/>
          </a:xfrm>
          <a:prstGeom prst="rect">
            <a:avLst/>
          </a:prstGeom>
          <a:noFill/>
          <a:ln w="25400">
            <a:solidFill>
              <a:srgbClr val="0D9DDB"/>
            </a:solidFill>
            <a:miter lim="800000"/>
            <a:headEnd/>
            <a:tailEnd/>
          </a:ln>
        </p:spPr>
        <p:txBody>
          <a:bodyPr/>
          <a:lstStyle/>
          <a:p>
            <a:pPr>
              <a:spcBef>
                <a:spcPts val="300"/>
              </a:spcBef>
              <a:spcAft>
                <a:spcPts val="300"/>
              </a:spcAft>
            </a:pPr>
            <a:r>
              <a:rPr lang="en-US" sz="2400" dirty="0">
                <a:latin typeface="Arial" panose="020B0604020202020204" pitchFamily="34" charset="0"/>
                <a:cs typeface="Arial" panose="020B0604020202020204" pitchFamily="34" charset="0"/>
              </a:rPr>
              <a:t>An “interface” on a device is a component that acts as a door for connections.</a:t>
            </a:r>
          </a:p>
          <a:p>
            <a:pPr marL="342900" indent="-342900">
              <a:spcBef>
                <a:spcPts val="300"/>
              </a:spcBef>
              <a:spcAft>
                <a:spcPts val="300"/>
              </a:spcAft>
              <a:buFont typeface="Wingdings" panose="05000000000000000000" pitchFamily="2" charset="2"/>
              <a:buChar char="§"/>
            </a:pPr>
            <a:r>
              <a:rPr lang="en-US" sz="2400" dirty="0">
                <a:latin typeface="Arial" panose="020B0604020202020204" pitchFamily="34" charset="0"/>
                <a:cs typeface="Arial" panose="020B0604020202020204" pitchFamily="34" charset="0"/>
              </a:rPr>
              <a:t>A NIC is a Network Interface Card</a:t>
            </a:r>
          </a:p>
        </p:txBody>
      </p:sp>
      <p:sp>
        <p:nvSpPr>
          <p:cNvPr id="7" name="Content Placeholder 2">
            <a:extLst>
              <a:ext uri="{FF2B5EF4-FFF2-40B4-BE49-F238E27FC236}">
                <a16:creationId xmlns:a16="http://schemas.microsoft.com/office/drawing/2014/main" id="{A9747CEB-D644-414C-A024-A7FD4F062939}"/>
              </a:ext>
            </a:extLst>
          </p:cNvPr>
          <p:cNvSpPr txBox="1">
            <a:spLocks/>
          </p:cNvSpPr>
          <p:nvPr/>
        </p:nvSpPr>
        <p:spPr>
          <a:xfrm>
            <a:off x="952500" y="3634482"/>
            <a:ext cx="10515600" cy="186561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Every NIC has a hardcoded MAC address assigned by the manufacturer.</a:t>
            </a:r>
          </a:p>
          <a:p>
            <a:pPr>
              <a:spcBef>
                <a:spcPts val="600"/>
              </a:spcBef>
            </a:pPr>
            <a:r>
              <a:rPr lang="en-US" dirty="0"/>
              <a:t>Devices can have more than one NIC BUT each one must have a unique MAC address.</a:t>
            </a:r>
          </a:p>
        </p:txBody>
      </p:sp>
    </p:spTree>
    <p:extLst>
      <p:ext uri="{BB962C8B-B14F-4D97-AF65-F5344CB8AC3E}">
        <p14:creationId xmlns:p14="http://schemas.microsoft.com/office/powerpoint/2010/main" val="1122078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FEF15-96F0-51FA-B410-7489B307D352}"/>
              </a:ext>
            </a:extLst>
          </p:cNvPr>
          <p:cNvSpPr>
            <a:spLocks noGrp="1"/>
          </p:cNvSpPr>
          <p:nvPr>
            <p:ph type="title"/>
          </p:nvPr>
        </p:nvSpPr>
        <p:spPr/>
        <p:txBody>
          <a:bodyPr>
            <a:normAutofit/>
          </a:bodyPr>
          <a:lstStyle/>
          <a:p>
            <a:r>
              <a:rPr lang="en-US" dirty="0"/>
              <a:t>MAC Address</a:t>
            </a:r>
          </a:p>
        </p:txBody>
      </p:sp>
      <p:sp>
        <p:nvSpPr>
          <p:cNvPr id="3" name="Content Placeholder 2">
            <a:extLst>
              <a:ext uri="{FF2B5EF4-FFF2-40B4-BE49-F238E27FC236}">
                <a16:creationId xmlns:a16="http://schemas.microsoft.com/office/drawing/2014/main" id="{1652DFCE-9A67-BDD9-A6F6-55190856F115}"/>
              </a:ext>
            </a:extLst>
          </p:cNvPr>
          <p:cNvSpPr>
            <a:spLocks noGrp="1"/>
          </p:cNvSpPr>
          <p:nvPr>
            <p:ph idx="1"/>
          </p:nvPr>
        </p:nvSpPr>
        <p:spPr/>
        <p:txBody>
          <a:bodyPr>
            <a:noAutofit/>
          </a:bodyPr>
          <a:lstStyle/>
          <a:p>
            <a:pPr>
              <a:lnSpc>
                <a:spcPct val="100000"/>
              </a:lnSpc>
            </a:pPr>
            <a:r>
              <a:rPr lang="en-US" b="1" dirty="0"/>
              <a:t>M</a:t>
            </a:r>
            <a:r>
              <a:rPr lang="en-US" dirty="0"/>
              <a:t>edia </a:t>
            </a:r>
            <a:r>
              <a:rPr lang="en-US" b="1" dirty="0"/>
              <a:t>A</a:t>
            </a:r>
            <a:r>
              <a:rPr lang="en-US" dirty="0"/>
              <a:t>ccess </a:t>
            </a:r>
            <a:r>
              <a:rPr lang="en-US" b="1" dirty="0"/>
              <a:t>C</a:t>
            </a:r>
            <a:r>
              <a:rPr lang="en-US" dirty="0"/>
              <a:t>ontrol Address </a:t>
            </a:r>
            <a:r>
              <a:rPr lang="en-US" dirty="0">
                <a:solidFill>
                  <a:schemeClr val="tx1">
                    <a:lumMod val="85000"/>
                    <a:lumOff val="15000"/>
                  </a:schemeClr>
                </a:solidFill>
              </a:rPr>
              <a:t>= unique identifier for each networking device</a:t>
            </a:r>
            <a:endParaRPr lang="en-US" i="1" dirty="0">
              <a:solidFill>
                <a:schemeClr val="tx1">
                  <a:lumMod val="85000"/>
                  <a:lumOff val="15000"/>
                </a:schemeClr>
              </a:solidFill>
            </a:endParaRPr>
          </a:p>
          <a:p>
            <a:pPr>
              <a:lnSpc>
                <a:spcPct val="100000"/>
              </a:lnSpc>
            </a:pPr>
            <a:r>
              <a:rPr lang="en-US" dirty="0"/>
              <a:t>Also known as the </a:t>
            </a:r>
            <a:r>
              <a:rPr lang="en-US" i="1" dirty="0"/>
              <a:t>physical address </a:t>
            </a:r>
            <a:r>
              <a:rPr lang="en-US" dirty="0"/>
              <a:t>of a device</a:t>
            </a:r>
          </a:p>
          <a:p>
            <a:pPr>
              <a:lnSpc>
                <a:spcPct val="100000"/>
              </a:lnSpc>
            </a:pPr>
            <a:r>
              <a:rPr lang="en-US" dirty="0"/>
              <a:t>Represented as 12 hexadecimal digits</a:t>
            </a:r>
          </a:p>
          <a:p>
            <a:pPr algn="ctr">
              <a:lnSpc>
                <a:spcPct val="100000"/>
              </a:lnSpc>
              <a:buNone/>
            </a:pPr>
            <a:r>
              <a:rPr lang="en-US" b="1" dirty="0"/>
              <a:t>00:24:E8:83:68:96   </a:t>
            </a:r>
            <a:r>
              <a:rPr lang="en-US" dirty="0"/>
              <a:t>OR   </a:t>
            </a:r>
            <a:r>
              <a:rPr lang="en-US" b="1" dirty="0"/>
              <a:t>00-C0-CA-52-38-8C</a:t>
            </a:r>
          </a:p>
          <a:p>
            <a:pPr>
              <a:lnSpc>
                <a:spcPct val="100000"/>
              </a:lnSpc>
              <a:buNone/>
            </a:pPr>
            <a:endParaRPr lang="en-US" b="1" dirty="0"/>
          </a:p>
          <a:p>
            <a:pPr>
              <a:lnSpc>
                <a:spcPct val="100000"/>
              </a:lnSpc>
              <a:buNone/>
            </a:pPr>
            <a:r>
              <a:rPr lang="en-US" b="1" dirty="0"/>
              <a:t>A MAC address is like a SS #</a:t>
            </a:r>
          </a:p>
          <a:p>
            <a:pPr>
              <a:lnSpc>
                <a:spcPct val="100000"/>
              </a:lnSpc>
              <a:buNone/>
            </a:pPr>
            <a:r>
              <a:rPr lang="en-US" b="1" dirty="0"/>
              <a:t>  </a:t>
            </a:r>
            <a:r>
              <a:rPr lang="en-US" i="1" dirty="0"/>
              <a:t>- not changeable, unique to you</a:t>
            </a:r>
          </a:p>
        </p:txBody>
      </p:sp>
      <p:pic>
        <p:nvPicPr>
          <p:cNvPr id="4" name="Picture 2">
            <a:extLst>
              <a:ext uri="{FF2B5EF4-FFF2-40B4-BE49-F238E27FC236}">
                <a16:creationId xmlns:a16="http://schemas.microsoft.com/office/drawing/2014/main" id="{11300E66-24BD-C1D1-76C2-07C26152B2DC}"/>
              </a:ex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7028180" y="4161402"/>
            <a:ext cx="2895600" cy="1781472"/>
          </a:xfrm>
          <a:prstGeom prst="rect">
            <a:avLst/>
          </a:prstGeom>
          <a:noFill/>
          <a:ln w="25400">
            <a:solidFill>
              <a:srgbClr val="0D9DDB"/>
            </a:solidFill>
          </a:ln>
        </p:spPr>
      </p:pic>
    </p:spTree>
    <p:extLst>
      <p:ext uri="{BB962C8B-B14F-4D97-AF65-F5344CB8AC3E}">
        <p14:creationId xmlns:p14="http://schemas.microsoft.com/office/powerpoint/2010/main" val="328437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a:extLst>
              <a:ext uri="{FF2B5EF4-FFF2-40B4-BE49-F238E27FC236}">
                <a16:creationId xmlns:a16="http://schemas.microsoft.com/office/drawing/2014/main" id="{3BF81535-91A5-E4BA-AF00-B7A8BE8A654B}"/>
              </a:ext>
            </a:extLst>
          </p:cNvPr>
          <p:cNvSpPr>
            <a:spLocks noGrp="1"/>
          </p:cNvSpPr>
          <p:nvPr>
            <p:ph type="title"/>
          </p:nvPr>
        </p:nvSpPr>
        <p:spPr>
          <a:xfrm>
            <a:off x="838199" y="172178"/>
            <a:ext cx="11029749" cy="1052615"/>
          </a:xfrm>
        </p:spPr>
        <p:txBody>
          <a:bodyPr>
            <a:normAutofit fontScale="90000"/>
          </a:bodyPr>
          <a:lstStyle/>
          <a:p>
            <a:r>
              <a:rPr lang="en-US" dirty="0"/>
              <a:t>Finding Devices In A Network: Mac Addresses</a:t>
            </a:r>
          </a:p>
        </p:txBody>
      </p:sp>
      <p:sp>
        <p:nvSpPr>
          <p:cNvPr id="6" name="Content Placeholder 5">
            <a:extLst>
              <a:ext uri="{FF2B5EF4-FFF2-40B4-BE49-F238E27FC236}">
                <a16:creationId xmlns:a16="http://schemas.microsoft.com/office/drawing/2014/main" id="{576015CD-F289-5455-BBCA-63E654195490}"/>
              </a:ext>
            </a:extLst>
          </p:cNvPr>
          <p:cNvSpPr>
            <a:spLocks noGrp="1"/>
          </p:cNvSpPr>
          <p:nvPr>
            <p:ph idx="1"/>
          </p:nvPr>
        </p:nvSpPr>
        <p:spPr>
          <a:xfrm>
            <a:off x="838200" y="1233183"/>
            <a:ext cx="10515600" cy="961377"/>
          </a:xfrm>
        </p:spPr>
        <p:txBody>
          <a:bodyPr>
            <a:normAutofit/>
          </a:bodyPr>
          <a:lstStyle/>
          <a:p>
            <a:pPr marL="0" indent="0">
              <a:buNone/>
            </a:pPr>
            <a:r>
              <a:rPr lang="en-US" sz="2800" dirty="0">
                <a:latin typeface="Arial" panose="020B0604020202020204" pitchFamily="34" charset="0"/>
                <a:cs typeface="Arial" panose="020B0604020202020204" pitchFamily="34" charset="0"/>
              </a:rPr>
              <a:t>With MAC addresses, we can uniquely identify each device or interface on the network.</a:t>
            </a:r>
          </a:p>
        </p:txBody>
      </p:sp>
      <p:graphicFrame>
        <p:nvGraphicFramePr>
          <p:cNvPr id="3" name="Object 3" descr="Same network set up from before, but now the member computers have MAC Addresses.">
            <a:extLst>
              <a:ext uri="{FF2B5EF4-FFF2-40B4-BE49-F238E27FC236}">
                <a16:creationId xmlns:a16="http://schemas.microsoft.com/office/drawing/2014/main" id="{76AB9497-4DC1-4601-9334-9BF6149CB398}"/>
              </a:ext>
            </a:extLst>
          </p:cNvPr>
          <p:cNvGraphicFramePr>
            <a:graphicFrameLocks noChangeAspect="1"/>
          </p:cNvGraphicFramePr>
          <p:nvPr>
            <p:extLst>
              <p:ext uri="{D42A27DB-BD31-4B8C-83A1-F6EECF244321}">
                <p14:modId xmlns:p14="http://schemas.microsoft.com/office/powerpoint/2010/main" val="997096652"/>
              </p:ext>
            </p:extLst>
          </p:nvPr>
        </p:nvGraphicFramePr>
        <p:xfrm>
          <a:off x="1569296" y="2172469"/>
          <a:ext cx="7180581" cy="3944634"/>
        </p:xfrm>
        <a:graphic>
          <a:graphicData uri="http://schemas.openxmlformats.org/presentationml/2006/ole">
            <mc:AlternateContent xmlns:mc="http://schemas.openxmlformats.org/markup-compatibility/2006">
              <mc:Choice xmlns:v="urn:schemas-microsoft-com:vml" Requires="v">
                <p:oleObj name="Bitmap Image" r:id="rId3" imgW="7542857" imgH="4142857" progId="PBrush">
                  <p:embed/>
                </p:oleObj>
              </mc:Choice>
              <mc:Fallback>
                <p:oleObj name="Bitmap Image" r:id="rId3" imgW="7542857" imgH="4142857" progId="PBrush">
                  <p:embed/>
                  <p:pic>
                    <p:nvPicPr>
                      <p:cNvPr id="3" name="Object 3" descr="Same network set up from before, but now the member computers have MAC Addresses.">
                        <a:extLst>
                          <a:ext uri="{FF2B5EF4-FFF2-40B4-BE49-F238E27FC236}">
                            <a16:creationId xmlns:a16="http://schemas.microsoft.com/office/drawing/2014/main" id="{76AB9497-4DC1-4601-9334-9BF6149CB3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9296" y="2172469"/>
                        <a:ext cx="7180581" cy="3944634"/>
                      </a:xfrm>
                      <a:prstGeom prst="rect">
                        <a:avLst/>
                      </a:prstGeom>
                      <a:noFill/>
                      <a:ln w="25400">
                        <a:solidFill>
                          <a:srgbClr val="0D9DDB"/>
                        </a:solidFill>
                      </a:ln>
                      <a:effectLst/>
                    </p:spPr>
                  </p:pic>
                </p:oleObj>
              </mc:Fallback>
            </mc:AlternateContent>
          </a:graphicData>
        </a:graphic>
      </p:graphicFrame>
      <p:sp>
        <p:nvSpPr>
          <p:cNvPr id="5" name="Explosion 1 6">
            <a:extLst>
              <a:ext uri="{FF2B5EF4-FFF2-40B4-BE49-F238E27FC236}">
                <a16:creationId xmlns:a16="http://schemas.microsoft.com/office/drawing/2014/main" id="{81428BB6-9605-1CDA-4C31-ABB2428EFDE7}"/>
              </a:ext>
            </a:extLst>
          </p:cNvPr>
          <p:cNvSpPr/>
          <p:nvPr/>
        </p:nvSpPr>
        <p:spPr>
          <a:xfrm>
            <a:off x="8922410" y="3385795"/>
            <a:ext cx="2653336" cy="1312255"/>
          </a:xfrm>
          <a:prstGeom prst="roundRect">
            <a:avLst>
              <a:gd name="adj" fmla="val 8449"/>
            </a:avLst>
          </a:prstGeom>
          <a:ln w="25400">
            <a:solidFill>
              <a:srgbClr val="0D9DDB"/>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a:solidFill>
                  <a:schemeClr val="tx1"/>
                </a:solidFill>
              </a:rPr>
              <a:t>Alert – Mac Address can be spoofed!</a:t>
            </a:r>
          </a:p>
        </p:txBody>
      </p:sp>
    </p:spTree>
    <p:extLst>
      <p:ext uri="{BB962C8B-B14F-4D97-AF65-F5344CB8AC3E}">
        <p14:creationId xmlns:p14="http://schemas.microsoft.com/office/powerpoint/2010/main" val="2385224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3A98905-B608-F167-DBC9-62E0D73D92CD}"/>
              </a:ext>
            </a:extLst>
          </p:cNvPr>
          <p:cNvSpPr>
            <a:spLocks noGrp="1"/>
          </p:cNvSpPr>
          <p:nvPr>
            <p:ph type="title"/>
          </p:nvPr>
        </p:nvSpPr>
        <p:spPr/>
        <p:txBody>
          <a:bodyPr>
            <a:normAutofit fontScale="90000"/>
          </a:bodyPr>
          <a:lstStyle/>
          <a:p>
            <a:r>
              <a:rPr lang="en-US" sz="4400" dirty="0"/>
              <a:t>Finding Devices in a Network - IP  Address</a:t>
            </a:r>
            <a:endParaRPr lang="en-US" dirty="0"/>
          </a:p>
        </p:txBody>
      </p:sp>
      <p:sp>
        <p:nvSpPr>
          <p:cNvPr id="2" name="Content Placeholder 2">
            <a:extLst>
              <a:ext uri="{FF2B5EF4-FFF2-40B4-BE49-F238E27FC236}">
                <a16:creationId xmlns:a16="http://schemas.microsoft.com/office/drawing/2014/main" id="{21D172AE-888D-A180-31BE-B01FBCED00C0}"/>
              </a:ext>
            </a:extLst>
          </p:cNvPr>
          <p:cNvSpPr>
            <a:spLocks noGrp="1"/>
          </p:cNvSpPr>
          <p:nvPr>
            <p:ph idx="1"/>
          </p:nvPr>
        </p:nvSpPr>
        <p:spPr/>
        <p:txBody>
          <a:bodyPr>
            <a:noAutofit/>
          </a:bodyPr>
          <a:lstStyle/>
          <a:p>
            <a:pPr>
              <a:buNone/>
            </a:pPr>
            <a:r>
              <a:rPr lang="en-US" sz="3000" b="1" dirty="0"/>
              <a:t>Rule #2 – you must “belong” to a network</a:t>
            </a:r>
            <a:endParaRPr lang="en-US" sz="1000" b="1" dirty="0">
              <a:solidFill>
                <a:schemeClr val="tx1">
                  <a:lumMod val="85000"/>
                  <a:lumOff val="15000"/>
                </a:schemeClr>
              </a:solidFill>
            </a:endParaRPr>
          </a:p>
          <a:p>
            <a:pPr fontAlgn="base">
              <a:spcBef>
                <a:spcPct val="20000"/>
              </a:spcBef>
              <a:spcAft>
                <a:spcPct val="0"/>
              </a:spcAft>
              <a:defRPr/>
            </a:pPr>
            <a:r>
              <a:rPr lang="en-US" sz="2800" dirty="0">
                <a:latin typeface="Arial" panose="020B0604020202020204" pitchFamily="34" charset="0"/>
                <a:cs typeface="Arial" panose="020B0604020202020204" pitchFamily="34" charset="0"/>
              </a:rPr>
              <a:t>Joining a network provides you with lots of cool stuff:</a:t>
            </a:r>
          </a:p>
          <a:p>
            <a:pPr lvl="1" fontAlgn="base">
              <a:spcBef>
                <a:spcPct val="20000"/>
              </a:spcBef>
              <a:spcAft>
                <a:spcPct val="0"/>
              </a:spcAft>
              <a:defRPr/>
            </a:pPr>
            <a:r>
              <a:rPr lang="en-US" sz="2400" dirty="0">
                <a:latin typeface="Arial" panose="020B0604020202020204" pitchFamily="34" charset="0"/>
                <a:cs typeface="Arial" panose="020B0604020202020204" pitchFamily="34" charset="0"/>
              </a:rPr>
              <a:t>Access to shared files</a:t>
            </a:r>
          </a:p>
          <a:p>
            <a:pPr lvl="1" fontAlgn="base">
              <a:spcBef>
                <a:spcPct val="20000"/>
              </a:spcBef>
              <a:spcAft>
                <a:spcPct val="0"/>
              </a:spcAft>
              <a:defRPr/>
            </a:pPr>
            <a:r>
              <a:rPr lang="en-US" sz="2400" dirty="0">
                <a:latin typeface="Arial" panose="020B0604020202020204" pitchFamily="34" charset="0"/>
                <a:cs typeface="Arial" panose="020B0604020202020204" pitchFamily="34" charset="0"/>
              </a:rPr>
              <a:t>Access to devices like printers or scanners</a:t>
            </a:r>
          </a:p>
          <a:p>
            <a:pPr lvl="1" fontAlgn="base">
              <a:spcBef>
                <a:spcPct val="20000"/>
              </a:spcBef>
              <a:spcAft>
                <a:spcPct val="0"/>
              </a:spcAft>
              <a:defRPr/>
            </a:pPr>
            <a:r>
              <a:rPr lang="en-US" sz="2400" dirty="0">
                <a:latin typeface="Arial" panose="020B0604020202020204" pitchFamily="34" charset="0"/>
                <a:cs typeface="Arial" panose="020B0604020202020204" pitchFamily="34" charset="0"/>
              </a:rPr>
              <a:t>Access to Internet Service Providers</a:t>
            </a:r>
            <a:endParaRPr lang="en-US" sz="1200" dirty="0">
              <a:latin typeface="Arial" panose="020B0604020202020204" pitchFamily="34" charset="0"/>
              <a:cs typeface="Arial" panose="020B0604020202020204" pitchFamily="34" charset="0"/>
            </a:endParaRPr>
          </a:p>
          <a:p>
            <a:pPr fontAlgn="base">
              <a:spcBef>
                <a:spcPct val="20000"/>
              </a:spcBef>
              <a:spcAft>
                <a:spcPct val="0"/>
              </a:spcAft>
              <a:defRPr/>
            </a:pPr>
            <a:r>
              <a:rPr lang="en-US" sz="2800" dirty="0">
                <a:latin typeface="Arial" panose="020B0604020202020204" pitchFamily="34" charset="0"/>
                <a:cs typeface="Arial" panose="020B0604020202020204" pitchFamily="34" charset="0"/>
              </a:rPr>
              <a:t>When you join a network, you become </a:t>
            </a:r>
            <a:r>
              <a:rPr lang="en-US" sz="2800" i="1" dirty="0">
                <a:latin typeface="Arial" panose="020B0604020202020204" pitchFamily="34" charset="0"/>
                <a:cs typeface="Arial" panose="020B0604020202020204" pitchFamily="34" charset="0"/>
              </a:rPr>
              <a:t>connected</a:t>
            </a:r>
          </a:p>
          <a:p>
            <a:pPr fontAlgn="base">
              <a:spcBef>
                <a:spcPct val="20000"/>
              </a:spcBef>
              <a:spcAft>
                <a:spcPct val="0"/>
              </a:spcAft>
              <a:defRPr/>
            </a:pPr>
            <a:endParaRPr lang="en-US" sz="800" i="1" dirty="0">
              <a:latin typeface="Arial" panose="020B0604020202020204" pitchFamily="34" charset="0"/>
              <a:cs typeface="Arial" panose="020B0604020202020204" pitchFamily="34" charset="0"/>
            </a:endParaRPr>
          </a:p>
          <a:p>
            <a:pPr fontAlgn="base">
              <a:spcBef>
                <a:spcPct val="20000"/>
              </a:spcBef>
              <a:spcAft>
                <a:spcPct val="0"/>
              </a:spcAft>
              <a:defRPr/>
            </a:pPr>
            <a:r>
              <a:rPr lang="en-US" b="1" dirty="0">
                <a:latin typeface="Arial" panose="020B0604020202020204" pitchFamily="34" charset="0"/>
                <a:cs typeface="Arial" panose="020B0604020202020204" pitchFamily="34" charset="0"/>
              </a:rPr>
              <a:t>Great! How do I join?! Get an IP Address!</a:t>
            </a:r>
          </a:p>
        </p:txBody>
      </p:sp>
    </p:spTree>
    <p:extLst>
      <p:ext uri="{BB962C8B-B14F-4D97-AF65-F5344CB8AC3E}">
        <p14:creationId xmlns:p14="http://schemas.microsoft.com/office/powerpoint/2010/main" val="1331998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E312C-ACD4-F9D3-DD71-D410DA4C8D7F}"/>
              </a:ext>
            </a:extLst>
          </p:cNvPr>
          <p:cNvSpPr>
            <a:spLocks noGrp="1"/>
          </p:cNvSpPr>
          <p:nvPr>
            <p:ph type="title"/>
          </p:nvPr>
        </p:nvSpPr>
        <p:spPr/>
        <p:txBody>
          <a:bodyPr/>
          <a:lstStyle/>
          <a:p>
            <a:r>
              <a:rPr lang="en-US" sz="4400" dirty="0"/>
              <a:t>IP Address</a:t>
            </a:r>
          </a:p>
        </p:txBody>
      </p:sp>
      <p:sp>
        <p:nvSpPr>
          <p:cNvPr id="3" name="Content Placeholder 2">
            <a:extLst>
              <a:ext uri="{FF2B5EF4-FFF2-40B4-BE49-F238E27FC236}">
                <a16:creationId xmlns:a16="http://schemas.microsoft.com/office/drawing/2014/main" id="{9B7C9A1A-859A-F694-ED13-5CBE1882D2AE}"/>
              </a:ext>
            </a:extLst>
          </p:cNvPr>
          <p:cNvSpPr>
            <a:spLocks noGrp="1"/>
          </p:cNvSpPr>
          <p:nvPr>
            <p:ph idx="1"/>
          </p:nvPr>
        </p:nvSpPr>
        <p:spPr/>
        <p:txBody>
          <a:bodyPr>
            <a:noAutofit/>
          </a:bodyPr>
          <a:lstStyle/>
          <a:p>
            <a:pPr marL="0" indent="0">
              <a:buNone/>
            </a:pPr>
            <a:r>
              <a:rPr lang="en-US" sz="3200" b="1" dirty="0"/>
              <a:t>I</a:t>
            </a:r>
            <a:r>
              <a:rPr lang="en-US" sz="3200" dirty="0"/>
              <a:t>nternet</a:t>
            </a:r>
            <a:r>
              <a:rPr lang="en-US" sz="3200" b="1" dirty="0"/>
              <a:t> P</a:t>
            </a:r>
            <a:r>
              <a:rPr lang="en-US" sz="3200" dirty="0"/>
              <a:t>rotocol</a:t>
            </a:r>
            <a:r>
              <a:rPr lang="en-US" sz="3200" b="1" dirty="0"/>
              <a:t> </a:t>
            </a:r>
            <a:r>
              <a:rPr lang="en-US" sz="3200" dirty="0"/>
              <a:t>Address </a:t>
            </a:r>
            <a:br>
              <a:rPr lang="en-US" sz="2400" dirty="0"/>
            </a:br>
            <a:r>
              <a:rPr lang="en-US" sz="2400" dirty="0"/>
              <a:t>= TEMPORARY identifier for each interface</a:t>
            </a:r>
          </a:p>
          <a:p>
            <a:endParaRPr lang="en-US" sz="1200" dirty="0"/>
          </a:p>
          <a:p>
            <a:r>
              <a:rPr lang="en-US" sz="2400" dirty="0"/>
              <a:t>Must be unique </a:t>
            </a:r>
            <a:r>
              <a:rPr lang="en-US" sz="2400" u="sng" dirty="0"/>
              <a:t>among the connected devices </a:t>
            </a:r>
            <a:r>
              <a:rPr lang="en-US" sz="2400" dirty="0"/>
              <a:t>on that network</a:t>
            </a:r>
          </a:p>
          <a:p>
            <a:endParaRPr lang="en-US" sz="1200" i="1" dirty="0"/>
          </a:p>
          <a:p>
            <a:r>
              <a:rPr lang="en-US" sz="2400" dirty="0"/>
              <a:t>Also known as the </a:t>
            </a:r>
            <a:r>
              <a:rPr lang="en-US" sz="2400" i="1" dirty="0"/>
              <a:t>logical address </a:t>
            </a:r>
            <a:r>
              <a:rPr lang="en-US" sz="2400" dirty="0"/>
              <a:t>of a device</a:t>
            </a:r>
          </a:p>
          <a:p>
            <a:endParaRPr lang="en-US" sz="1200" b="1" dirty="0"/>
          </a:p>
          <a:p>
            <a:r>
              <a:rPr lang="en-US" b="1" dirty="0"/>
              <a:t>An IP address is like an ID card</a:t>
            </a:r>
          </a:p>
          <a:p>
            <a:pPr lvl="1"/>
            <a:r>
              <a:rPr lang="en-US" i="1" dirty="0"/>
              <a:t>Changeable</a:t>
            </a:r>
          </a:p>
          <a:p>
            <a:pPr lvl="1"/>
            <a:r>
              <a:rPr lang="en-US" i="1" dirty="0"/>
              <a:t>Can belong to many organizations</a:t>
            </a:r>
          </a:p>
          <a:p>
            <a:pPr lvl="1"/>
            <a:r>
              <a:rPr lang="en-US" i="1" dirty="0"/>
              <a:t>Unique within that organization</a:t>
            </a:r>
          </a:p>
        </p:txBody>
      </p:sp>
      <p:pic>
        <p:nvPicPr>
          <p:cNvPr id="6" name="Picture 5">
            <a:extLst>
              <a:ext uri="{FF2B5EF4-FFF2-40B4-BE49-F238E27FC236}">
                <a16:creationId xmlns:a16="http://schemas.microsoft.com/office/drawing/2014/main" id="{3151977D-CE7A-2CAA-8B0D-F719EE39F939}"/>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37500" y="3429000"/>
            <a:ext cx="2641600" cy="2641600"/>
          </a:xfrm>
          <a:prstGeom prst="rect">
            <a:avLst/>
          </a:prstGeom>
          <a:ln w="25400">
            <a:solidFill>
              <a:srgbClr val="0D9DDB"/>
            </a:solidFill>
          </a:ln>
        </p:spPr>
      </p:pic>
    </p:spTree>
    <p:extLst>
      <p:ext uri="{BB962C8B-B14F-4D97-AF65-F5344CB8AC3E}">
        <p14:creationId xmlns:p14="http://schemas.microsoft.com/office/powerpoint/2010/main" val="2803835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01BF3A6-A001-E27B-5CFA-C56B6C56C5FD}"/>
              </a:ext>
            </a:extLst>
          </p:cNvPr>
          <p:cNvSpPr>
            <a:spLocks noGrp="1"/>
          </p:cNvSpPr>
          <p:nvPr>
            <p:ph type="title"/>
          </p:nvPr>
        </p:nvSpPr>
        <p:spPr/>
        <p:txBody>
          <a:bodyPr>
            <a:normAutofit/>
          </a:bodyPr>
          <a:lstStyle/>
          <a:p>
            <a:r>
              <a:rPr lang="en-US" dirty="0"/>
              <a:t>IP Address cont’d</a:t>
            </a:r>
          </a:p>
        </p:txBody>
      </p:sp>
      <p:sp>
        <p:nvSpPr>
          <p:cNvPr id="2" name="Content Placeholder 2">
            <a:extLst>
              <a:ext uri="{FF2B5EF4-FFF2-40B4-BE49-F238E27FC236}">
                <a16:creationId xmlns:a16="http://schemas.microsoft.com/office/drawing/2014/main" id="{D714B46B-38DF-A04C-F6BD-E3B619CEF07C}"/>
              </a:ext>
            </a:extLst>
          </p:cNvPr>
          <p:cNvSpPr>
            <a:spLocks noGrp="1"/>
          </p:cNvSpPr>
          <p:nvPr>
            <p:ph idx="1"/>
          </p:nvPr>
        </p:nvSpPr>
        <p:spPr>
          <a:noFill/>
        </p:spPr>
        <p:txBody>
          <a:bodyPr>
            <a:noAutofit/>
          </a:bodyPr>
          <a:lstStyle/>
          <a:p>
            <a:pPr>
              <a:buNone/>
            </a:pPr>
            <a:r>
              <a:rPr lang="en-US" dirty="0"/>
              <a:t>There are two types of IP addresses, IPv4 and IPv6.  </a:t>
            </a:r>
          </a:p>
          <a:p>
            <a:r>
              <a:rPr lang="en-US" sz="2600" b="1" dirty="0"/>
              <a:t>IPv4 </a:t>
            </a:r>
            <a:r>
              <a:rPr lang="en-US" sz="2600" dirty="0"/>
              <a:t>–the old kind, but it is still the most commonly used.  </a:t>
            </a:r>
          </a:p>
          <a:p>
            <a:r>
              <a:rPr lang="en-US" sz="2600" b="1" dirty="0"/>
              <a:t>IPv6</a:t>
            </a:r>
            <a:r>
              <a:rPr lang="en-US" sz="2600" dirty="0"/>
              <a:t> - newer but not yet widely used. (will look at this in future units)</a:t>
            </a:r>
          </a:p>
          <a:p>
            <a:pPr marL="0" indent="0">
              <a:buNone/>
            </a:pPr>
            <a:br>
              <a:rPr lang="en-US" sz="2600" dirty="0"/>
            </a:br>
            <a:r>
              <a:rPr lang="en-US" sz="2600" dirty="0"/>
              <a:t>The IPV4 format is four decimal numbers separated by dots. (</a:t>
            </a:r>
            <a:r>
              <a:rPr lang="en-US" sz="2600" i="1" dirty="0"/>
              <a:t>Dotted decimal notation</a:t>
            </a:r>
            <a:r>
              <a:rPr lang="en-US" sz="2600" dirty="0"/>
              <a:t>).  </a:t>
            </a:r>
          </a:p>
          <a:p>
            <a:r>
              <a:rPr lang="en-US" sz="2600" dirty="0"/>
              <a:t>Each section is called an </a:t>
            </a:r>
            <a:r>
              <a:rPr lang="en-US" sz="2600" i="1" dirty="0"/>
              <a:t>octet</a:t>
            </a:r>
            <a:r>
              <a:rPr lang="en-US" sz="2600" dirty="0"/>
              <a:t> and can hold a decimal number from 0 to 255.</a:t>
            </a:r>
          </a:p>
          <a:p>
            <a:pPr marL="0" indent="0">
              <a:buNone/>
            </a:pPr>
            <a:r>
              <a:rPr lang="en-US" sz="2600" dirty="0"/>
              <a:t>			Example: </a:t>
            </a:r>
            <a:r>
              <a:rPr lang="en-US" sz="3200" b="1" dirty="0"/>
              <a:t>192.168.55.32</a:t>
            </a:r>
          </a:p>
        </p:txBody>
      </p:sp>
    </p:spTree>
    <p:extLst>
      <p:ext uri="{BB962C8B-B14F-4D97-AF65-F5344CB8AC3E}">
        <p14:creationId xmlns:p14="http://schemas.microsoft.com/office/powerpoint/2010/main" val="2605313645"/>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cfa8f96-892a-4f27-bb0a-8631ca5745ca" xsi:nil="true"/>
    <lcf76f155ced4ddcb4097134ff3c332f xmlns="78fbef2b-ea79-41a1-9651-c56e3f5414e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CC5BAD48BCC5C4AA414F1510DEA3D7D" ma:contentTypeVersion="19" ma:contentTypeDescription="Create a new document." ma:contentTypeScope="" ma:versionID="d7a697a2366b4867d3d3c159aaf69707">
  <xsd:schema xmlns:xsd="http://www.w3.org/2001/XMLSchema" xmlns:xs="http://www.w3.org/2001/XMLSchema" xmlns:p="http://schemas.microsoft.com/office/2006/metadata/properties" xmlns:ns2="78fbef2b-ea79-41a1-9651-c56e3f5414e7" xmlns:ns3="1cfa8f96-892a-4f27-bb0a-8631ca5745ca" targetNamespace="http://schemas.microsoft.com/office/2006/metadata/properties" ma:root="true" ma:fieldsID="6c7b9b36a94f4213e5235f8851bcbd9a" ns2:_="" ns3:_="">
    <xsd:import namespace="78fbef2b-ea79-41a1-9651-c56e3f5414e7"/>
    <xsd:import namespace="1cfa8f96-892a-4f27-bb0a-8631ca5745c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fbef2b-ea79-41a1-9651-c56e3f5414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63f19c8-c610-41ec-b38a-a5f3effcbbb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fa8f96-892a-4f27-bb0a-8631ca5745c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91a2a6f-4b9f-444f-bf9c-7445e7e2d830}" ma:internalName="TaxCatchAll" ma:showField="CatchAllData" ma:web="1cfa8f96-892a-4f27-bb0a-8631ca5745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2AB78C-0832-4CF5-A9E2-9C862D7FBB10}">
  <ds:schemaRefs>
    <ds:schemaRef ds:uri="http://schemas.microsoft.com/sharepoint/v3/contenttype/forms"/>
  </ds:schemaRefs>
</ds:datastoreItem>
</file>

<file path=customXml/itemProps2.xml><?xml version="1.0" encoding="utf-8"?>
<ds:datastoreItem xmlns:ds="http://schemas.openxmlformats.org/officeDocument/2006/customXml" ds:itemID="{2713205E-B634-4681-B7F8-C7E6886ECC92}">
  <ds:schemaRefs>
    <ds:schemaRef ds:uri="1cfa8f96-892a-4f27-bb0a-8631ca5745ca"/>
    <ds:schemaRef ds:uri="78fbef2b-ea79-41a1-9651-c56e3f5414e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F569632-3660-4B01-A73A-F97E4A7B16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fbef2b-ea79-41a1-9651-c56e3f5414e7"/>
    <ds:schemaRef ds:uri="1cfa8f96-892a-4f27-bb0a-8631ca5745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87</TotalTime>
  <Words>1472</Words>
  <Application>Microsoft Office PowerPoint</Application>
  <PresentationFormat>Widescreen</PresentationFormat>
  <Paragraphs>121</Paragraphs>
  <Slides>11</Slides>
  <Notes>11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7" baseType="lpstr">
      <vt:lpstr>Arial</vt:lpstr>
      <vt:lpstr>Calibri</vt:lpstr>
      <vt:lpstr>Circe Bold</vt:lpstr>
      <vt:lpstr>Wingdings</vt:lpstr>
      <vt:lpstr>1_Office Theme</vt:lpstr>
      <vt:lpstr>Bitmap Image</vt:lpstr>
      <vt:lpstr>5-3 Network Naming </vt:lpstr>
      <vt:lpstr>Networking = Sharing Info</vt:lpstr>
      <vt:lpstr>Finding Devices in a Network</vt:lpstr>
      <vt:lpstr>Finding Devices in a Network - MAC Address</vt:lpstr>
      <vt:lpstr>MAC Address</vt:lpstr>
      <vt:lpstr>Finding Devices In A Network: Mac Addresses</vt:lpstr>
      <vt:lpstr>Finding Devices in a Network - IP  Address</vt:lpstr>
      <vt:lpstr>IP Address</vt:lpstr>
      <vt:lpstr>IP Address cont’d</vt:lpstr>
      <vt:lpstr>Find a Device = ARP</vt:lpstr>
      <vt:lpstr>How ARP Works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Floyd</dc:creator>
  <cp:lastModifiedBy>Kendra Evensvold</cp:lastModifiedBy>
  <cp:revision>23</cp:revision>
  <dcterms:created xsi:type="dcterms:W3CDTF">2019-04-17T19:12:48Z</dcterms:created>
  <dcterms:modified xsi:type="dcterms:W3CDTF">2026-03-06T15:09:34Z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0x010100BCC5BAD48BCC5C4AA414F1510DEA3D7D</vt:lpwstr>
  </property>
  <property fmtid="{D5CDD505-2E9C-101B-9397-08002B2CF9AE}" pid="3" name="Order">
    <vt:r8>4048600</vt:r8>
  </property>
  <property fmtid="{D5CDD505-2E9C-101B-9397-08002B2CF9AE}" pid="4" name="MediaServiceImageTags">
    <vt:lpwstr/>
  </property>
</Properties>
</file>